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wdp" ContentType="image/vnd.ms-photo"/>
  <Default Extension="tif" ContentType="image/tiff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3" r:id="rId1"/>
  </p:sldMasterIdLst>
  <p:notesMasterIdLst>
    <p:notesMasterId r:id="rId119"/>
  </p:notesMasterIdLst>
  <p:handoutMasterIdLst>
    <p:handoutMasterId r:id="rId120"/>
  </p:handoutMasterIdLst>
  <p:sldIdLst>
    <p:sldId id="307" r:id="rId2"/>
    <p:sldId id="533" r:id="rId3"/>
    <p:sldId id="836" r:id="rId4"/>
    <p:sldId id="853" r:id="rId5"/>
    <p:sldId id="309" r:id="rId6"/>
    <p:sldId id="731" r:id="rId7"/>
    <p:sldId id="733" r:id="rId8"/>
    <p:sldId id="734" r:id="rId9"/>
    <p:sldId id="735" r:id="rId10"/>
    <p:sldId id="736" r:id="rId11"/>
    <p:sldId id="837" r:id="rId12"/>
    <p:sldId id="838" r:id="rId13"/>
    <p:sldId id="844" r:id="rId14"/>
    <p:sldId id="607" r:id="rId15"/>
    <p:sldId id="748" r:id="rId16"/>
    <p:sldId id="738" r:id="rId17"/>
    <p:sldId id="315" r:id="rId18"/>
    <p:sldId id="469" r:id="rId19"/>
    <p:sldId id="845" r:id="rId20"/>
    <p:sldId id="751" r:id="rId21"/>
    <p:sldId id="617" r:id="rId22"/>
    <p:sldId id="618" r:id="rId23"/>
    <p:sldId id="846" r:id="rId24"/>
    <p:sldId id="847" r:id="rId25"/>
    <p:sldId id="852" r:id="rId26"/>
    <p:sldId id="753" r:id="rId27"/>
    <p:sldId id="755" r:id="rId28"/>
    <p:sldId id="850" r:id="rId29"/>
    <p:sldId id="756" r:id="rId30"/>
    <p:sldId id="757" r:id="rId31"/>
    <p:sldId id="765" r:id="rId32"/>
    <p:sldId id="841" r:id="rId33"/>
    <p:sldId id="854" r:id="rId34"/>
    <p:sldId id="467" r:id="rId35"/>
    <p:sldId id="539" r:id="rId36"/>
    <p:sldId id="767" r:id="rId37"/>
    <p:sldId id="772" r:id="rId38"/>
    <p:sldId id="773" r:id="rId39"/>
    <p:sldId id="839" r:id="rId40"/>
    <p:sldId id="775" r:id="rId41"/>
    <p:sldId id="768" r:id="rId42"/>
    <p:sldId id="769" r:id="rId43"/>
    <p:sldId id="778" r:id="rId44"/>
    <p:sldId id="779" r:id="rId45"/>
    <p:sldId id="770" r:id="rId46"/>
    <p:sldId id="477" r:id="rId47"/>
    <p:sldId id="478" r:id="rId48"/>
    <p:sldId id="784" r:id="rId49"/>
    <p:sldId id="785" r:id="rId50"/>
    <p:sldId id="635" r:id="rId51"/>
    <p:sldId id="636" r:id="rId52"/>
    <p:sldId id="786" r:id="rId53"/>
    <p:sldId id="787" r:id="rId54"/>
    <p:sldId id="780" r:id="rId55"/>
    <p:sldId id="788" r:id="rId56"/>
    <p:sldId id="789" r:id="rId57"/>
    <p:sldId id="489" r:id="rId58"/>
    <p:sldId id="855" r:id="rId59"/>
    <p:sldId id="792" r:id="rId60"/>
    <p:sldId id="799" r:id="rId61"/>
    <p:sldId id="805" r:id="rId62"/>
    <p:sldId id="800" r:id="rId63"/>
    <p:sldId id="806" r:id="rId64"/>
    <p:sldId id="807" r:id="rId65"/>
    <p:sldId id="791" r:id="rId66"/>
    <p:sldId id="808" r:id="rId67"/>
    <p:sldId id="815" r:id="rId68"/>
    <p:sldId id="810" r:id="rId69"/>
    <p:sldId id="811" r:id="rId70"/>
    <p:sldId id="812" r:id="rId71"/>
    <p:sldId id="851" r:id="rId72"/>
    <p:sldId id="813" r:id="rId73"/>
    <p:sldId id="657" r:id="rId74"/>
    <p:sldId id="856" r:id="rId75"/>
    <p:sldId id="816" r:id="rId76"/>
    <p:sldId id="817" r:id="rId77"/>
    <p:sldId id="818" r:id="rId78"/>
    <p:sldId id="819" r:id="rId79"/>
    <p:sldId id="820" r:id="rId80"/>
    <p:sldId id="821" r:id="rId81"/>
    <p:sldId id="822" r:id="rId82"/>
    <p:sldId id="823" r:id="rId83"/>
    <p:sldId id="824" r:id="rId84"/>
    <p:sldId id="825" r:id="rId85"/>
    <p:sldId id="826" r:id="rId86"/>
    <p:sldId id="662" r:id="rId87"/>
    <p:sldId id="510" r:id="rId88"/>
    <p:sldId id="857" r:id="rId89"/>
    <p:sldId id="690" r:id="rId90"/>
    <p:sldId id="691" r:id="rId91"/>
    <p:sldId id="827" r:id="rId92"/>
    <p:sldId id="693" r:id="rId93"/>
    <p:sldId id="695" r:id="rId94"/>
    <p:sldId id="696" r:id="rId95"/>
    <p:sldId id="697" r:id="rId96"/>
    <p:sldId id="698" r:id="rId97"/>
    <p:sldId id="700" r:id="rId98"/>
    <p:sldId id="702" r:id="rId99"/>
    <p:sldId id="703" r:id="rId100"/>
    <p:sldId id="704" r:id="rId101"/>
    <p:sldId id="706" r:id="rId102"/>
    <p:sldId id="830" r:id="rId103"/>
    <p:sldId id="709" r:id="rId104"/>
    <p:sldId id="710" r:id="rId105"/>
    <p:sldId id="711" r:id="rId106"/>
    <p:sldId id="712" r:id="rId107"/>
    <p:sldId id="714" r:id="rId108"/>
    <p:sldId id="831" r:id="rId109"/>
    <p:sldId id="832" r:id="rId110"/>
    <p:sldId id="835" r:id="rId111"/>
    <p:sldId id="719" r:id="rId112"/>
    <p:sldId id="720" r:id="rId113"/>
    <p:sldId id="717" r:id="rId114"/>
    <p:sldId id="718" r:id="rId115"/>
    <p:sldId id="728" r:id="rId116"/>
    <p:sldId id="729" r:id="rId117"/>
    <p:sldId id="441" r:id="rId118"/>
  </p:sldIdLst>
  <p:sldSz cx="12190413" cy="6859588"/>
  <p:notesSz cx="6858000" cy="9144000"/>
  <p:defaultTextStyle>
    <a:defPPr>
      <a:defRPr lang="zh-CN"/>
    </a:defPPr>
    <a:lvl1pPr marL="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7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40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09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7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4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418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87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557" algn="l" defTabSz="12191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FF"/>
    <a:srgbClr val="00CCFF"/>
    <a:srgbClr val="0000CC"/>
    <a:srgbClr val="0066FF"/>
    <a:srgbClr val="0033CC"/>
    <a:srgbClr val="292929"/>
    <a:srgbClr val="66FFFF"/>
    <a:srgbClr val="FF9900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34" autoAdjust="0"/>
    <p:restoredTop sz="92254" autoAdjust="0"/>
  </p:normalViewPr>
  <p:slideViewPr>
    <p:cSldViewPr>
      <p:cViewPr>
        <p:scale>
          <a:sx n="75" d="100"/>
          <a:sy n="75" d="100"/>
        </p:scale>
        <p:origin x="-708" y="-852"/>
      </p:cViewPr>
      <p:guideLst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68904"/>
    </p:cViewPr>
  </p:sorterViewPr>
  <p:notesViewPr>
    <p:cSldViewPr>
      <p:cViewPr varScale="1">
        <p:scale>
          <a:sx n="86" d="100"/>
          <a:sy n="86" d="100"/>
        </p:scale>
        <p:origin x="-384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image" Target="../media/image3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image" Target="../media/image6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594FB-2808-45A5-BDC8-80C0F481B27E}" type="datetimeFigureOut">
              <a:rPr lang="zh-CN" altLang="en-US" smtClean="0"/>
              <a:t>2016/5/6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5B4082-C5AE-46D0-A000-D929E8B25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669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FAA0F-2349-45DA-9EBD-9D94C9A1CFA0}" type="datetimeFigureOut">
              <a:rPr lang="zh-CN" altLang="en-US" smtClean="0"/>
              <a:t>2016/5/6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37086-15D0-443D-AF17-A3F21825C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352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7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4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09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27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84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41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87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557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37086-15D0-443D-AF17-A3F21825C04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04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91taoke.com/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2047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知识梳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知识梳理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文本框 39"/>
          <p:cNvSpPr txBox="1"/>
          <p:nvPr userDrawn="1"/>
        </p:nvSpPr>
        <p:spPr>
          <a:xfrm>
            <a:off x="190550" y="-87271"/>
            <a:ext cx="648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C25C1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</a:t>
            </a:r>
            <a:endParaRPr lang="zh-CN" altLang="en-US" sz="4800" b="1" dirty="0">
              <a:solidFill>
                <a:srgbClr val="C25C1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15706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解题探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解题探究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文本框 39"/>
          <p:cNvSpPr txBox="1"/>
          <p:nvPr userDrawn="1"/>
        </p:nvSpPr>
        <p:spPr>
          <a:xfrm>
            <a:off x="190550" y="-87271"/>
            <a:ext cx="648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C25C1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</a:t>
            </a:r>
            <a:endParaRPr lang="zh-CN" altLang="en-US" sz="4800" b="1" dirty="0">
              <a:solidFill>
                <a:srgbClr val="C25C1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4195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归纳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归纳总结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71753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反思归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4" name="矩形 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774726" y="367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1219140" rtl="0" eaLnBrk="1" latinLnBrk="0" hangingPunct="1">
              <a:defRPr/>
            </a:pPr>
            <a:r>
              <a:rPr lang="zh-CN" altLang="en-US" sz="3200" b="1" kern="1200" dirty="0" smtClean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反思归纳</a:t>
            </a:r>
            <a:endParaRPr lang="zh-CN" altLang="en-US" sz="3200" b="1" kern="1200" dirty="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53309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ChangeArrowheads="1"/>
          </p:cNvSpPr>
          <p:nvPr userDrawn="1"/>
        </p:nvSpPr>
        <p:spPr bwMode="gray">
          <a:xfrm>
            <a:off x="0" y="2216059"/>
            <a:ext cx="12190413" cy="2223023"/>
          </a:xfrm>
          <a:prstGeom prst="rect">
            <a:avLst/>
          </a:prstGeom>
          <a:solidFill>
            <a:srgbClr val="00CCFF"/>
          </a:solidFill>
          <a:ln w="9525">
            <a:noFill/>
            <a:miter lim="800000"/>
            <a:headEnd/>
            <a:tailEnd/>
          </a:ln>
        </p:spPr>
        <p:txBody>
          <a:bodyPr wrap="none" lIns="91375" tIns="45688" rIns="91375" bIns="45688"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3790218" y="2235464"/>
            <a:ext cx="5113300" cy="1410354"/>
          </a:xfrm>
          <a:prstGeom prst="rect">
            <a:avLst/>
          </a:prstGeom>
        </p:spPr>
        <p:txBody>
          <a:bodyPr wrap="square" lIns="91410" tIns="45704" rIns="91410" bIns="45704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73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本课结束</a:t>
            </a:r>
            <a:endParaRPr lang="zh-CN" altLang="en-US" sz="73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30000" endPos="30000" dist="508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标题 1"/>
          <p:cNvSpPr txBox="1">
            <a:spLocks/>
          </p:cNvSpPr>
          <p:nvPr userDrawn="1"/>
        </p:nvSpPr>
        <p:spPr>
          <a:xfrm>
            <a:off x="2793174" y="3468210"/>
            <a:ext cx="5471896" cy="1215276"/>
          </a:xfrm>
          <a:prstGeom prst="rect">
            <a:avLst/>
          </a:prstGeom>
        </p:spPr>
        <p:txBody>
          <a:bodyPr vert="horz" lIns="91412" tIns="45707" rIns="91412" bIns="4570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更多精彩内容请登录：</a:t>
            </a:r>
          </a:p>
        </p:txBody>
      </p:sp>
      <p:sp>
        <p:nvSpPr>
          <p:cNvPr id="5" name="标题 1">
            <a:hlinkClick r:id="rId2"/>
          </p:cNvPr>
          <p:cNvSpPr txBox="1">
            <a:spLocks/>
          </p:cNvSpPr>
          <p:nvPr userDrawn="1"/>
        </p:nvSpPr>
        <p:spPr>
          <a:xfrm>
            <a:off x="5896103" y="3429794"/>
            <a:ext cx="3968431" cy="1215276"/>
          </a:xfrm>
          <a:prstGeom prst="rect">
            <a:avLst/>
          </a:prstGeom>
        </p:spPr>
        <p:txBody>
          <a:bodyPr vert="horz" lIns="91412" tIns="45707" rIns="91412" bIns="4570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www.91taoke.com</a:t>
            </a:r>
            <a:endParaRPr lang="zh-CN" altLang="en-US" sz="27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794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7464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6"/>
          <p:cNvSpPr>
            <a:spLocks noChangeArrowheads="1"/>
          </p:cNvSpPr>
          <p:nvPr userDrawn="1"/>
        </p:nvSpPr>
        <p:spPr bwMode="gray">
          <a:xfrm>
            <a:off x="-370369" y="10718"/>
            <a:ext cx="12880358" cy="61609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lIns="121898" tIns="60948" rIns="121898" bIns="60948" anchor="ctr"/>
          <a:lstStyle/>
          <a:p>
            <a:pPr algn="ctr">
              <a:defRPr/>
            </a:pPr>
            <a:endParaRPr lang="zh-CN" altLang="en-US" sz="2400" b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97922553"/>
              </p:ext>
            </p:extLst>
          </p:nvPr>
        </p:nvGraphicFramePr>
        <p:xfrm>
          <a:off x="201223" y="43238"/>
          <a:ext cx="11653880" cy="519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  <a:gridCol w="832420"/>
              </a:tblGrid>
              <a:tr h="519643"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zh-CN" altLang="en-US" sz="1900" baseline="0" dirty="0"/>
                    </a:p>
                  </a:txBody>
                  <a:tcPr marL="121904" marR="121904" marT="60974" marB="60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7907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316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2833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F:\张丽\2015\一轮\化学\新建文件夹 (5)\第二章  第1讲-1-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" y="13259"/>
            <a:ext cx="12190413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87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F:\张丽\2015\一轮\化学\新建文件夹 (5)\第二章  第1讲-2-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13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667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3428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考试标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75" y="-26590"/>
            <a:ext cx="12215887" cy="6886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4866" name="Picture 2" descr="\\莫成程\e\一轮幻灯片用人教\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70"/>
          <a:stretch/>
        </p:blipFill>
        <p:spPr bwMode="auto">
          <a:xfrm>
            <a:off x="-34547" y="-26590"/>
            <a:ext cx="12214800" cy="688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5434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考试标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59" y="-26590"/>
            <a:ext cx="1891295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6176" y="991413"/>
              <a:ext cx="1315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</a:rPr>
                <a:t>考试标准</a:t>
              </a:r>
              <a:endParaRPr lang="zh-CN" altLang="en-US" sz="3000" dirty="0">
                <a:solidFill>
                  <a:schemeClr val="bg1"/>
                </a:solidFill>
                <a:latin typeface="黑体" panose="02010600030101010101" pitchFamily="2" charset="-122"/>
                <a:ea typeface="黑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35043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考纲要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62" y="-26592"/>
            <a:ext cx="1891292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9719" y="991414"/>
              <a:ext cx="1315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indent="0" algn="l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000" kern="12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  <a:cs typeface="+mn-cs"/>
                </a:rPr>
                <a:t>考纲要求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08580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深度思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036562" y="-26592"/>
            <a:ext cx="1891292" cy="880109"/>
            <a:chOff x="11613" y="920823"/>
            <a:chExt cx="1443037" cy="733424"/>
          </a:xfrm>
        </p:grpSpPr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" y="920823"/>
              <a:ext cx="1443037" cy="7334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 userDrawn="1"/>
          </p:nvSpPr>
          <p:spPr>
            <a:xfrm>
              <a:off x="29719" y="991414"/>
              <a:ext cx="13150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000" kern="1200" dirty="0" smtClean="0">
                  <a:solidFill>
                    <a:schemeClr val="bg1"/>
                  </a:solidFill>
                  <a:latin typeface="黑体" panose="02010600030101010101" pitchFamily="2" charset="-122"/>
                  <a:ea typeface="黑体" panose="02010600030101010101" pitchFamily="2" charset="-122"/>
                  <a:cs typeface="+mn-cs"/>
                </a:rPr>
                <a:t>深度思考</a:t>
              </a:r>
              <a:endParaRPr lang="zh-CN" altLang="en-US" sz="3000" kern="1200" dirty="0">
                <a:solidFill>
                  <a:schemeClr val="bg1"/>
                </a:solidFill>
                <a:latin typeface="黑体" panose="02010600030101010101" pitchFamily="2" charset="-122"/>
                <a:ea typeface="黑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82155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90558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27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810" r:id="rId2"/>
    <p:sldLayoutId id="2147483811" r:id="rId3"/>
    <p:sldLayoutId id="2147483812" r:id="rId4"/>
    <p:sldLayoutId id="2147483818" r:id="rId5"/>
    <p:sldLayoutId id="2147483819" r:id="rId6"/>
    <p:sldLayoutId id="2147483826" r:id="rId7"/>
    <p:sldLayoutId id="2147483827" r:id="rId8"/>
    <p:sldLayoutId id="2147483820" r:id="rId9"/>
    <p:sldLayoutId id="2147483821" r:id="rId10"/>
    <p:sldLayoutId id="2147483822" r:id="rId11"/>
    <p:sldLayoutId id="2147483823" r:id="rId12"/>
    <p:sldLayoutId id="2147483824" r:id="rId13"/>
    <p:sldLayoutId id="2147483825" r:id="rId14"/>
    <p:sldLayoutId id="2147483813" r:id="rId15"/>
    <p:sldLayoutId id="2147483817" r:id="rId16"/>
    <p:sldLayoutId id="2147483815" r:id="rId17"/>
    <p:sldLayoutId id="2147483816" r:id="rId18"/>
  </p:sldLayoutIdLst>
  <p:timing>
    <p:tnLst>
      <p:par>
        <p:cTn id="1" dur="indefinite" restart="never" nodeType="tmRoot"/>
      </p:par>
    </p:tnLst>
  </p:timing>
  <p:txStyles>
    <p:titleStyle>
      <a:lvl1pPr algn="ctr" defTabSz="121914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8" indent="-457178" algn="l" defTabSz="121914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50" indent="-380981" algn="l" defTabSz="1219140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25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93" indent="-304784" algn="l" defTabSz="121914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2" indent="-304784" algn="l" defTabSz="121914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slide" Target="slide97.xml"/><Relationship Id="rId13" Type="http://schemas.openxmlformats.org/officeDocument/2006/relationships/slide" Target="slide104.xml"/><Relationship Id="rId3" Type="http://schemas.openxmlformats.org/officeDocument/2006/relationships/slide" Target="slide88.xml"/><Relationship Id="rId7" Type="http://schemas.openxmlformats.org/officeDocument/2006/relationships/slide" Target="slide95.xml"/><Relationship Id="rId12" Type="http://schemas.openxmlformats.org/officeDocument/2006/relationships/slide" Target="slide102.xml"/><Relationship Id="rId2" Type="http://schemas.openxmlformats.org/officeDocument/2006/relationships/image" Target="../media/image53.tif"/><Relationship Id="rId16" Type="http://schemas.openxmlformats.org/officeDocument/2006/relationships/slide" Target="slide11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3.xml"/><Relationship Id="rId11" Type="http://schemas.openxmlformats.org/officeDocument/2006/relationships/slide" Target="slide101.xml"/><Relationship Id="rId5" Type="http://schemas.openxmlformats.org/officeDocument/2006/relationships/slide" Target="slide91.xml"/><Relationship Id="rId15" Type="http://schemas.openxmlformats.org/officeDocument/2006/relationships/slide" Target="slide107.xml"/><Relationship Id="rId10" Type="http://schemas.openxmlformats.org/officeDocument/2006/relationships/slide" Target="slide100.xml"/><Relationship Id="rId4" Type="http://schemas.openxmlformats.org/officeDocument/2006/relationships/slide" Target="slide89.xml"/><Relationship Id="rId9" Type="http://schemas.openxmlformats.org/officeDocument/2006/relationships/slide" Target="slide98.xml"/><Relationship Id="rId14" Type="http://schemas.openxmlformats.org/officeDocument/2006/relationships/slide" Target="slide106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slide" Target="slide98.xml"/><Relationship Id="rId13" Type="http://schemas.openxmlformats.org/officeDocument/2006/relationships/slide" Target="slide106.xml"/><Relationship Id="rId3" Type="http://schemas.openxmlformats.org/officeDocument/2006/relationships/slide" Target="slide89.xml"/><Relationship Id="rId7" Type="http://schemas.openxmlformats.org/officeDocument/2006/relationships/slide" Target="slide97.xml"/><Relationship Id="rId12" Type="http://schemas.openxmlformats.org/officeDocument/2006/relationships/slide" Target="slide104.xml"/><Relationship Id="rId2" Type="http://schemas.openxmlformats.org/officeDocument/2006/relationships/slide" Target="slide8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5.xml"/><Relationship Id="rId11" Type="http://schemas.openxmlformats.org/officeDocument/2006/relationships/slide" Target="slide102.xml"/><Relationship Id="rId5" Type="http://schemas.openxmlformats.org/officeDocument/2006/relationships/slide" Target="slide93.xml"/><Relationship Id="rId15" Type="http://schemas.openxmlformats.org/officeDocument/2006/relationships/slide" Target="slide113.xml"/><Relationship Id="rId10" Type="http://schemas.openxmlformats.org/officeDocument/2006/relationships/slide" Target="slide101.xml"/><Relationship Id="rId4" Type="http://schemas.openxmlformats.org/officeDocument/2006/relationships/slide" Target="slide91.xml"/><Relationship Id="rId9" Type="http://schemas.openxmlformats.org/officeDocument/2006/relationships/slide" Target="slide100.xml"/><Relationship Id="rId14" Type="http://schemas.openxmlformats.org/officeDocument/2006/relationships/slide" Target="slide107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slide" Target="slide95.xml"/><Relationship Id="rId13" Type="http://schemas.openxmlformats.org/officeDocument/2006/relationships/slide" Target="slide102.xml"/><Relationship Id="rId18" Type="http://schemas.openxmlformats.org/officeDocument/2006/relationships/slide" Target="slide103.xml"/><Relationship Id="rId3" Type="http://schemas.openxmlformats.org/officeDocument/2006/relationships/image" Target="../media/image55.tiff"/><Relationship Id="rId7" Type="http://schemas.openxmlformats.org/officeDocument/2006/relationships/slide" Target="slide93.xml"/><Relationship Id="rId12" Type="http://schemas.openxmlformats.org/officeDocument/2006/relationships/slide" Target="slide101.xml"/><Relationship Id="rId17" Type="http://schemas.openxmlformats.org/officeDocument/2006/relationships/slide" Target="slide113.xml"/><Relationship Id="rId2" Type="http://schemas.openxmlformats.org/officeDocument/2006/relationships/image" Target="../media/image54.tiff"/><Relationship Id="rId16" Type="http://schemas.openxmlformats.org/officeDocument/2006/relationships/slide" Target="slide10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1.xml"/><Relationship Id="rId11" Type="http://schemas.openxmlformats.org/officeDocument/2006/relationships/slide" Target="slide100.xml"/><Relationship Id="rId5" Type="http://schemas.openxmlformats.org/officeDocument/2006/relationships/slide" Target="slide89.xml"/><Relationship Id="rId15" Type="http://schemas.openxmlformats.org/officeDocument/2006/relationships/slide" Target="slide106.xml"/><Relationship Id="rId10" Type="http://schemas.openxmlformats.org/officeDocument/2006/relationships/slide" Target="slide98.xml"/><Relationship Id="rId4" Type="http://schemas.openxmlformats.org/officeDocument/2006/relationships/slide" Target="slide88.xml"/><Relationship Id="rId9" Type="http://schemas.openxmlformats.org/officeDocument/2006/relationships/slide" Target="slide97.xml"/><Relationship Id="rId14" Type="http://schemas.openxmlformats.org/officeDocument/2006/relationships/slide" Target="slide104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slide" Target="slide91.xml"/><Relationship Id="rId13" Type="http://schemas.openxmlformats.org/officeDocument/2006/relationships/slide" Target="slide100.xml"/><Relationship Id="rId18" Type="http://schemas.openxmlformats.org/officeDocument/2006/relationships/slide" Target="slide107.xml"/><Relationship Id="rId3" Type="http://schemas.openxmlformats.org/officeDocument/2006/relationships/oleObject" Target="../embeddings/oleObject8.bin"/><Relationship Id="rId7" Type="http://schemas.openxmlformats.org/officeDocument/2006/relationships/slide" Target="slide89.xml"/><Relationship Id="rId12" Type="http://schemas.openxmlformats.org/officeDocument/2006/relationships/slide" Target="slide98.xml"/><Relationship Id="rId17" Type="http://schemas.openxmlformats.org/officeDocument/2006/relationships/slide" Target="slide106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04.xml"/><Relationship Id="rId1" Type="http://schemas.openxmlformats.org/officeDocument/2006/relationships/vmlDrawing" Target="../drawings/vmlDrawing5.vml"/><Relationship Id="rId6" Type="http://schemas.openxmlformats.org/officeDocument/2006/relationships/slide" Target="slide88.xml"/><Relationship Id="rId11" Type="http://schemas.openxmlformats.org/officeDocument/2006/relationships/slide" Target="slide97.xml"/><Relationship Id="rId5" Type="http://schemas.openxmlformats.org/officeDocument/2006/relationships/image" Target="../media/image56.emf"/><Relationship Id="rId15" Type="http://schemas.openxmlformats.org/officeDocument/2006/relationships/slide" Target="slide102.xml"/><Relationship Id="rId10" Type="http://schemas.openxmlformats.org/officeDocument/2006/relationships/slide" Target="slide95.xml"/><Relationship Id="rId19" Type="http://schemas.openxmlformats.org/officeDocument/2006/relationships/slide" Target="slide113.xml"/><Relationship Id="rId4" Type="http://schemas.openxmlformats.org/officeDocument/2006/relationships/package" Target="../embeddings/Microsoft_Word_Document8.docx"/><Relationship Id="rId9" Type="http://schemas.openxmlformats.org/officeDocument/2006/relationships/slide" Target="slide93.xml"/><Relationship Id="rId14" Type="http://schemas.openxmlformats.org/officeDocument/2006/relationships/slide" Target="slide101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slide" Target="slide97.xml"/><Relationship Id="rId13" Type="http://schemas.openxmlformats.org/officeDocument/2006/relationships/slide" Target="slide104.xml"/><Relationship Id="rId3" Type="http://schemas.openxmlformats.org/officeDocument/2006/relationships/slide" Target="slide88.xml"/><Relationship Id="rId7" Type="http://schemas.openxmlformats.org/officeDocument/2006/relationships/slide" Target="slide95.xml"/><Relationship Id="rId12" Type="http://schemas.openxmlformats.org/officeDocument/2006/relationships/slide" Target="slide102.xml"/><Relationship Id="rId17" Type="http://schemas.openxmlformats.org/officeDocument/2006/relationships/slide" Target="slide105.xml"/><Relationship Id="rId2" Type="http://schemas.openxmlformats.org/officeDocument/2006/relationships/image" Target="../media/image57.tiff"/><Relationship Id="rId16" Type="http://schemas.openxmlformats.org/officeDocument/2006/relationships/slide" Target="slide11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3.xml"/><Relationship Id="rId11" Type="http://schemas.openxmlformats.org/officeDocument/2006/relationships/slide" Target="slide101.xml"/><Relationship Id="rId5" Type="http://schemas.openxmlformats.org/officeDocument/2006/relationships/slide" Target="slide91.xml"/><Relationship Id="rId15" Type="http://schemas.openxmlformats.org/officeDocument/2006/relationships/slide" Target="slide107.xml"/><Relationship Id="rId10" Type="http://schemas.openxmlformats.org/officeDocument/2006/relationships/slide" Target="slide100.xml"/><Relationship Id="rId4" Type="http://schemas.openxmlformats.org/officeDocument/2006/relationships/slide" Target="slide89.xml"/><Relationship Id="rId9" Type="http://schemas.openxmlformats.org/officeDocument/2006/relationships/slide" Target="slide98.xml"/><Relationship Id="rId14" Type="http://schemas.openxmlformats.org/officeDocument/2006/relationships/slide" Target="slide106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slide" Target="slide98.xml"/><Relationship Id="rId13" Type="http://schemas.openxmlformats.org/officeDocument/2006/relationships/slide" Target="slide106.xml"/><Relationship Id="rId3" Type="http://schemas.openxmlformats.org/officeDocument/2006/relationships/slide" Target="slide89.xml"/><Relationship Id="rId7" Type="http://schemas.openxmlformats.org/officeDocument/2006/relationships/slide" Target="slide97.xml"/><Relationship Id="rId12" Type="http://schemas.openxmlformats.org/officeDocument/2006/relationships/slide" Target="slide104.xml"/><Relationship Id="rId2" Type="http://schemas.openxmlformats.org/officeDocument/2006/relationships/slide" Target="slide8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5.xml"/><Relationship Id="rId11" Type="http://schemas.openxmlformats.org/officeDocument/2006/relationships/slide" Target="slide102.xml"/><Relationship Id="rId5" Type="http://schemas.openxmlformats.org/officeDocument/2006/relationships/slide" Target="slide93.xml"/><Relationship Id="rId15" Type="http://schemas.openxmlformats.org/officeDocument/2006/relationships/slide" Target="slide113.xml"/><Relationship Id="rId10" Type="http://schemas.openxmlformats.org/officeDocument/2006/relationships/slide" Target="slide101.xml"/><Relationship Id="rId4" Type="http://schemas.openxmlformats.org/officeDocument/2006/relationships/slide" Target="slide91.xml"/><Relationship Id="rId9" Type="http://schemas.openxmlformats.org/officeDocument/2006/relationships/slide" Target="slide100.xml"/><Relationship Id="rId14" Type="http://schemas.openxmlformats.org/officeDocument/2006/relationships/slide" Target="slide107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slide" Target="slide95.xml"/><Relationship Id="rId13" Type="http://schemas.openxmlformats.org/officeDocument/2006/relationships/slide" Target="slide102.xml"/><Relationship Id="rId3" Type="http://schemas.openxmlformats.org/officeDocument/2006/relationships/image" Target="../media/image59.tiff"/><Relationship Id="rId7" Type="http://schemas.openxmlformats.org/officeDocument/2006/relationships/slide" Target="slide93.xml"/><Relationship Id="rId12" Type="http://schemas.openxmlformats.org/officeDocument/2006/relationships/slide" Target="slide101.xml"/><Relationship Id="rId17" Type="http://schemas.openxmlformats.org/officeDocument/2006/relationships/slide" Target="slide113.xml"/><Relationship Id="rId2" Type="http://schemas.openxmlformats.org/officeDocument/2006/relationships/image" Target="../media/image58.tiff"/><Relationship Id="rId16" Type="http://schemas.openxmlformats.org/officeDocument/2006/relationships/slide" Target="slide10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1.xml"/><Relationship Id="rId11" Type="http://schemas.openxmlformats.org/officeDocument/2006/relationships/slide" Target="slide100.xml"/><Relationship Id="rId5" Type="http://schemas.openxmlformats.org/officeDocument/2006/relationships/slide" Target="slide89.xml"/><Relationship Id="rId15" Type="http://schemas.openxmlformats.org/officeDocument/2006/relationships/slide" Target="slide106.xml"/><Relationship Id="rId10" Type="http://schemas.openxmlformats.org/officeDocument/2006/relationships/slide" Target="slide98.xml"/><Relationship Id="rId4" Type="http://schemas.openxmlformats.org/officeDocument/2006/relationships/slide" Target="slide88.xml"/><Relationship Id="rId9" Type="http://schemas.openxmlformats.org/officeDocument/2006/relationships/slide" Target="slide97.xml"/><Relationship Id="rId14" Type="http://schemas.openxmlformats.org/officeDocument/2006/relationships/slide" Target="slide104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slide" Target="slide98.xml"/><Relationship Id="rId13" Type="http://schemas.openxmlformats.org/officeDocument/2006/relationships/slide" Target="slide106.xml"/><Relationship Id="rId3" Type="http://schemas.openxmlformats.org/officeDocument/2006/relationships/slide" Target="slide89.xml"/><Relationship Id="rId7" Type="http://schemas.openxmlformats.org/officeDocument/2006/relationships/slide" Target="slide97.xml"/><Relationship Id="rId12" Type="http://schemas.openxmlformats.org/officeDocument/2006/relationships/slide" Target="slide104.xml"/><Relationship Id="rId2" Type="http://schemas.openxmlformats.org/officeDocument/2006/relationships/slide" Target="slide8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5.xml"/><Relationship Id="rId11" Type="http://schemas.openxmlformats.org/officeDocument/2006/relationships/slide" Target="slide102.xml"/><Relationship Id="rId5" Type="http://schemas.openxmlformats.org/officeDocument/2006/relationships/slide" Target="slide93.xml"/><Relationship Id="rId15" Type="http://schemas.openxmlformats.org/officeDocument/2006/relationships/slide" Target="slide113.xml"/><Relationship Id="rId10" Type="http://schemas.openxmlformats.org/officeDocument/2006/relationships/slide" Target="slide101.xml"/><Relationship Id="rId4" Type="http://schemas.openxmlformats.org/officeDocument/2006/relationships/slide" Target="slide91.xml"/><Relationship Id="rId9" Type="http://schemas.openxmlformats.org/officeDocument/2006/relationships/slide" Target="slide100.xml"/><Relationship Id="rId14" Type="http://schemas.openxmlformats.org/officeDocument/2006/relationships/slide" Target="slide107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slide" Target="slide98.xml"/><Relationship Id="rId13" Type="http://schemas.openxmlformats.org/officeDocument/2006/relationships/slide" Target="slide106.xml"/><Relationship Id="rId3" Type="http://schemas.openxmlformats.org/officeDocument/2006/relationships/slide" Target="slide89.xml"/><Relationship Id="rId7" Type="http://schemas.openxmlformats.org/officeDocument/2006/relationships/slide" Target="slide97.xml"/><Relationship Id="rId12" Type="http://schemas.openxmlformats.org/officeDocument/2006/relationships/slide" Target="slide104.xml"/><Relationship Id="rId2" Type="http://schemas.openxmlformats.org/officeDocument/2006/relationships/slide" Target="slide8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5.xml"/><Relationship Id="rId11" Type="http://schemas.openxmlformats.org/officeDocument/2006/relationships/slide" Target="slide102.xml"/><Relationship Id="rId5" Type="http://schemas.openxmlformats.org/officeDocument/2006/relationships/slide" Target="slide93.xml"/><Relationship Id="rId15" Type="http://schemas.openxmlformats.org/officeDocument/2006/relationships/slide" Target="slide113.xml"/><Relationship Id="rId10" Type="http://schemas.openxmlformats.org/officeDocument/2006/relationships/slide" Target="slide101.xml"/><Relationship Id="rId4" Type="http://schemas.openxmlformats.org/officeDocument/2006/relationships/slide" Target="slide91.xml"/><Relationship Id="rId9" Type="http://schemas.openxmlformats.org/officeDocument/2006/relationships/slide" Target="slide100.xml"/><Relationship Id="rId14" Type="http://schemas.openxmlformats.org/officeDocument/2006/relationships/slide" Target="slide107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slide" Target="slide97.xml"/><Relationship Id="rId13" Type="http://schemas.openxmlformats.org/officeDocument/2006/relationships/slide" Target="slide104.xml"/><Relationship Id="rId3" Type="http://schemas.openxmlformats.org/officeDocument/2006/relationships/slide" Target="slide88.xml"/><Relationship Id="rId7" Type="http://schemas.openxmlformats.org/officeDocument/2006/relationships/slide" Target="slide95.xml"/><Relationship Id="rId12" Type="http://schemas.openxmlformats.org/officeDocument/2006/relationships/slide" Target="slide102.xml"/><Relationship Id="rId2" Type="http://schemas.openxmlformats.org/officeDocument/2006/relationships/image" Target="../media/image60.tif"/><Relationship Id="rId16" Type="http://schemas.openxmlformats.org/officeDocument/2006/relationships/slide" Target="slide11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3.xml"/><Relationship Id="rId11" Type="http://schemas.openxmlformats.org/officeDocument/2006/relationships/slide" Target="slide101.xml"/><Relationship Id="rId5" Type="http://schemas.openxmlformats.org/officeDocument/2006/relationships/slide" Target="slide91.xml"/><Relationship Id="rId15" Type="http://schemas.openxmlformats.org/officeDocument/2006/relationships/slide" Target="slide107.xml"/><Relationship Id="rId10" Type="http://schemas.openxmlformats.org/officeDocument/2006/relationships/slide" Target="slide100.xml"/><Relationship Id="rId4" Type="http://schemas.openxmlformats.org/officeDocument/2006/relationships/slide" Target="slide89.xml"/><Relationship Id="rId9" Type="http://schemas.openxmlformats.org/officeDocument/2006/relationships/slide" Target="slide98.xml"/><Relationship Id="rId14" Type="http://schemas.openxmlformats.org/officeDocument/2006/relationships/slide" Target="slide10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slide" Target="slide98.xml"/><Relationship Id="rId13" Type="http://schemas.openxmlformats.org/officeDocument/2006/relationships/slide" Target="slide106.xml"/><Relationship Id="rId3" Type="http://schemas.openxmlformats.org/officeDocument/2006/relationships/slide" Target="slide89.xml"/><Relationship Id="rId7" Type="http://schemas.openxmlformats.org/officeDocument/2006/relationships/slide" Target="slide97.xml"/><Relationship Id="rId12" Type="http://schemas.openxmlformats.org/officeDocument/2006/relationships/slide" Target="slide104.xml"/><Relationship Id="rId2" Type="http://schemas.openxmlformats.org/officeDocument/2006/relationships/slide" Target="slide8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5.xml"/><Relationship Id="rId11" Type="http://schemas.openxmlformats.org/officeDocument/2006/relationships/slide" Target="slide102.xml"/><Relationship Id="rId5" Type="http://schemas.openxmlformats.org/officeDocument/2006/relationships/slide" Target="slide93.xml"/><Relationship Id="rId15" Type="http://schemas.openxmlformats.org/officeDocument/2006/relationships/slide" Target="slide113.xml"/><Relationship Id="rId10" Type="http://schemas.openxmlformats.org/officeDocument/2006/relationships/slide" Target="slide101.xml"/><Relationship Id="rId4" Type="http://schemas.openxmlformats.org/officeDocument/2006/relationships/slide" Target="slide91.xml"/><Relationship Id="rId9" Type="http://schemas.openxmlformats.org/officeDocument/2006/relationships/slide" Target="slide100.xml"/><Relationship Id="rId14" Type="http://schemas.openxmlformats.org/officeDocument/2006/relationships/slide" Target="slide107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slide" Target="slide98.xml"/><Relationship Id="rId13" Type="http://schemas.openxmlformats.org/officeDocument/2006/relationships/slide" Target="slide106.xml"/><Relationship Id="rId3" Type="http://schemas.openxmlformats.org/officeDocument/2006/relationships/slide" Target="slide89.xml"/><Relationship Id="rId7" Type="http://schemas.openxmlformats.org/officeDocument/2006/relationships/slide" Target="slide97.xml"/><Relationship Id="rId12" Type="http://schemas.openxmlformats.org/officeDocument/2006/relationships/slide" Target="slide104.xml"/><Relationship Id="rId2" Type="http://schemas.openxmlformats.org/officeDocument/2006/relationships/slide" Target="slide8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5.xml"/><Relationship Id="rId11" Type="http://schemas.openxmlformats.org/officeDocument/2006/relationships/slide" Target="slide102.xml"/><Relationship Id="rId5" Type="http://schemas.openxmlformats.org/officeDocument/2006/relationships/slide" Target="slide93.xml"/><Relationship Id="rId15" Type="http://schemas.openxmlformats.org/officeDocument/2006/relationships/slide" Target="slide113.xml"/><Relationship Id="rId10" Type="http://schemas.openxmlformats.org/officeDocument/2006/relationships/slide" Target="slide101.xml"/><Relationship Id="rId4" Type="http://schemas.openxmlformats.org/officeDocument/2006/relationships/slide" Target="slide91.xml"/><Relationship Id="rId9" Type="http://schemas.openxmlformats.org/officeDocument/2006/relationships/slide" Target="slide100.xml"/><Relationship Id="rId14" Type="http://schemas.openxmlformats.org/officeDocument/2006/relationships/slide" Target="slide107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slide" Target="slide95.xml"/><Relationship Id="rId13" Type="http://schemas.openxmlformats.org/officeDocument/2006/relationships/slide" Target="slide102.xml"/><Relationship Id="rId3" Type="http://schemas.openxmlformats.org/officeDocument/2006/relationships/image" Target="../media/image62.tif"/><Relationship Id="rId7" Type="http://schemas.openxmlformats.org/officeDocument/2006/relationships/slide" Target="slide93.xml"/><Relationship Id="rId12" Type="http://schemas.openxmlformats.org/officeDocument/2006/relationships/slide" Target="slide101.xml"/><Relationship Id="rId17" Type="http://schemas.openxmlformats.org/officeDocument/2006/relationships/slide" Target="slide113.xml"/><Relationship Id="rId2" Type="http://schemas.openxmlformats.org/officeDocument/2006/relationships/image" Target="../media/image61.tif"/><Relationship Id="rId16" Type="http://schemas.openxmlformats.org/officeDocument/2006/relationships/slide" Target="slide10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1.xml"/><Relationship Id="rId11" Type="http://schemas.openxmlformats.org/officeDocument/2006/relationships/slide" Target="slide100.xml"/><Relationship Id="rId5" Type="http://schemas.openxmlformats.org/officeDocument/2006/relationships/slide" Target="slide89.xml"/><Relationship Id="rId15" Type="http://schemas.openxmlformats.org/officeDocument/2006/relationships/slide" Target="slide106.xml"/><Relationship Id="rId10" Type="http://schemas.openxmlformats.org/officeDocument/2006/relationships/slide" Target="slide98.xml"/><Relationship Id="rId4" Type="http://schemas.openxmlformats.org/officeDocument/2006/relationships/slide" Target="slide88.xml"/><Relationship Id="rId9" Type="http://schemas.openxmlformats.org/officeDocument/2006/relationships/slide" Target="slide97.xml"/><Relationship Id="rId14" Type="http://schemas.openxmlformats.org/officeDocument/2006/relationships/slide" Target="slide104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slide" Target="slide95.xml"/><Relationship Id="rId13" Type="http://schemas.openxmlformats.org/officeDocument/2006/relationships/slide" Target="slide102.xml"/><Relationship Id="rId3" Type="http://schemas.openxmlformats.org/officeDocument/2006/relationships/image" Target="../media/image64.tiff"/><Relationship Id="rId7" Type="http://schemas.openxmlformats.org/officeDocument/2006/relationships/slide" Target="slide93.xml"/><Relationship Id="rId12" Type="http://schemas.openxmlformats.org/officeDocument/2006/relationships/slide" Target="slide101.xml"/><Relationship Id="rId17" Type="http://schemas.openxmlformats.org/officeDocument/2006/relationships/slide" Target="slide113.xml"/><Relationship Id="rId2" Type="http://schemas.openxmlformats.org/officeDocument/2006/relationships/image" Target="../media/image63.tif"/><Relationship Id="rId16" Type="http://schemas.openxmlformats.org/officeDocument/2006/relationships/slide" Target="slide10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1.xml"/><Relationship Id="rId11" Type="http://schemas.openxmlformats.org/officeDocument/2006/relationships/slide" Target="slide100.xml"/><Relationship Id="rId5" Type="http://schemas.openxmlformats.org/officeDocument/2006/relationships/slide" Target="slide89.xml"/><Relationship Id="rId15" Type="http://schemas.openxmlformats.org/officeDocument/2006/relationships/slide" Target="slide106.xml"/><Relationship Id="rId10" Type="http://schemas.openxmlformats.org/officeDocument/2006/relationships/slide" Target="slide98.xml"/><Relationship Id="rId4" Type="http://schemas.openxmlformats.org/officeDocument/2006/relationships/slide" Target="slide88.xml"/><Relationship Id="rId9" Type="http://schemas.openxmlformats.org/officeDocument/2006/relationships/slide" Target="slide97.xml"/><Relationship Id="rId14" Type="http://schemas.openxmlformats.org/officeDocument/2006/relationships/slide" Target="slide104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slide" Target="slide91.xml"/><Relationship Id="rId13" Type="http://schemas.openxmlformats.org/officeDocument/2006/relationships/slide" Target="slide100.xml"/><Relationship Id="rId18" Type="http://schemas.openxmlformats.org/officeDocument/2006/relationships/slide" Target="slide107.xml"/><Relationship Id="rId3" Type="http://schemas.openxmlformats.org/officeDocument/2006/relationships/oleObject" Target="../embeddings/oleObject9.bin"/><Relationship Id="rId7" Type="http://schemas.openxmlformats.org/officeDocument/2006/relationships/slide" Target="slide89.xml"/><Relationship Id="rId12" Type="http://schemas.openxmlformats.org/officeDocument/2006/relationships/slide" Target="slide98.xml"/><Relationship Id="rId17" Type="http://schemas.openxmlformats.org/officeDocument/2006/relationships/slide" Target="slide106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04.xml"/><Relationship Id="rId1" Type="http://schemas.openxmlformats.org/officeDocument/2006/relationships/vmlDrawing" Target="../drawings/vmlDrawing6.vml"/><Relationship Id="rId6" Type="http://schemas.openxmlformats.org/officeDocument/2006/relationships/slide" Target="slide88.xml"/><Relationship Id="rId11" Type="http://schemas.openxmlformats.org/officeDocument/2006/relationships/slide" Target="slide97.xml"/><Relationship Id="rId5" Type="http://schemas.openxmlformats.org/officeDocument/2006/relationships/image" Target="../media/image65.emf"/><Relationship Id="rId15" Type="http://schemas.openxmlformats.org/officeDocument/2006/relationships/slide" Target="slide102.xml"/><Relationship Id="rId10" Type="http://schemas.openxmlformats.org/officeDocument/2006/relationships/slide" Target="slide95.xml"/><Relationship Id="rId19" Type="http://schemas.openxmlformats.org/officeDocument/2006/relationships/slide" Target="slide113.xml"/><Relationship Id="rId4" Type="http://schemas.openxmlformats.org/officeDocument/2006/relationships/package" Target="../embeddings/Microsoft_Word_Document9.docx"/><Relationship Id="rId9" Type="http://schemas.openxmlformats.org/officeDocument/2006/relationships/slide" Target="slide93.xml"/><Relationship Id="rId14" Type="http://schemas.openxmlformats.org/officeDocument/2006/relationships/slide" Target="slide101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slide" Target="slide97.xml"/><Relationship Id="rId13" Type="http://schemas.openxmlformats.org/officeDocument/2006/relationships/slide" Target="slide104.xml"/><Relationship Id="rId3" Type="http://schemas.openxmlformats.org/officeDocument/2006/relationships/slide" Target="slide88.xml"/><Relationship Id="rId7" Type="http://schemas.openxmlformats.org/officeDocument/2006/relationships/slide" Target="slide95.xml"/><Relationship Id="rId12" Type="http://schemas.openxmlformats.org/officeDocument/2006/relationships/slide" Target="slide102.xml"/><Relationship Id="rId2" Type="http://schemas.openxmlformats.org/officeDocument/2006/relationships/image" Target="../media/image66.tiff"/><Relationship Id="rId16" Type="http://schemas.openxmlformats.org/officeDocument/2006/relationships/slide" Target="slide11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3.xml"/><Relationship Id="rId11" Type="http://schemas.openxmlformats.org/officeDocument/2006/relationships/slide" Target="slide101.xml"/><Relationship Id="rId5" Type="http://schemas.openxmlformats.org/officeDocument/2006/relationships/slide" Target="slide91.xml"/><Relationship Id="rId15" Type="http://schemas.openxmlformats.org/officeDocument/2006/relationships/slide" Target="slide107.xml"/><Relationship Id="rId10" Type="http://schemas.openxmlformats.org/officeDocument/2006/relationships/slide" Target="slide100.xml"/><Relationship Id="rId4" Type="http://schemas.openxmlformats.org/officeDocument/2006/relationships/slide" Target="slide89.xml"/><Relationship Id="rId9" Type="http://schemas.openxmlformats.org/officeDocument/2006/relationships/slide" Target="slide98.xml"/><Relationship Id="rId14" Type="http://schemas.openxmlformats.org/officeDocument/2006/relationships/slide" Target="slide106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13" Type="http://schemas.openxmlformats.org/officeDocument/2006/relationships/slide" Target="slide95.xml"/><Relationship Id="rId18" Type="http://schemas.openxmlformats.org/officeDocument/2006/relationships/slide" Target="slide102.xml"/><Relationship Id="rId3" Type="http://schemas.openxmlformats.org/officeDocument/2006/relationships/oleObject" Target="../embeddings/oleObject10.bin"/><Relationship Id="rId21" Type="http://schemas.openxmlformats.org/officeDocument/2006/relationships/slide" Target="slide107.xml"/><Relationship Id="rId7" Type="http://schemas.openxmlformats.org/officeDocument/2006/relationships/package" Target="../embeddings/Microsoft_Word_Document11.docx"/><Relationship Id="rId12" Type="http://schemas.openxmlformats.org/officeDocument/2006/relationships/slide" Target="slide93.xml"/><Relationship Id="rId17" Type="http://schemas.openxmlformats.org/officeDocument/2006/relationships/slide" Target="slide101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00.xml"/><Relationship Id="rId20" Type="http://schemas.openxmlformats.org/officeDocument/2006/relationships/slide" Target="slide106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1.bin"/><Relationship Id="rId11" Type="http://schemas.openxmlformats.org/officeDocument/2006/relationships/slide" Target="slide91.xml"/><Relationship Id="rId5" Type="http://schemas.openxmlformats.org/officeDocument/2006/relationships/image" Target="../media/image67.emf"/><Relationship Id="rId15" Type="http://schemas.openxmlformats.org/officeDocument/2006/relationships/slide" Target="slide98.xml"/><Relationship Id="rId23" Type="http://schemas.openxmlformats.org/officeDocument/2006/relationships/slide" Target="slide2.xml"/><Relationship Id="rId10" Type="http://schemas.openxmlformats.org/officeDocument/2006/relationships/slide" Target="slide89.xml"/><Relationship Id="rId19" Type="http://schemas.openxmlformats.org/officeDocument/2006/relationships/slide" Target="slide104.xml"/><Relationship Id="rId4" Type="http://schemas.openxmlformats.org/officeDocument/2006/relationships/package" Target="../embeddings/Microsoft_Word_Document10.docx"/><Relationship Id="rId9" Type="http://schemas.openxmlformats.org/officeDocument/2006/relationships/slide" Target="slide88.xml"/><Relationship Id="rId14" Type="http://schemas.openxmlformats.org/officeDocument/2006/relationships/slide" Target="slide97.xml"/><Relationship Id="rId22" Type="http://schemas.openxmlformats.org/officeDocument/2006/relationships/slide" Target="slide11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7" Type="http://schemas.openxmlformats.org/officeDocument/2006/relationships/slide" Target="slide26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24.xml"/><Relationship Id="rId5" Type="http://schemas.openxmlformats.org/officeDocument/2006/relationships/slide" Target="slide22.xml"/><Relationship Id="rId4" Type="http://schemas.openxmlformats.org/officeDocument/2006/relationships/slide" Target="slide2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18.xml"/><Relationship Id="rId7" Type="http://schemas.openxmlformats.org/officeDocument/2006/relationships/slide" Target="slide26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24.xml"/><Relationship Id="rId5" Type="http://schemas.openxmlformats.org/officeDocument/2006/relationships/slide" Target="slide22.xml"/><Relationship Id="rId4" Type="http://schemas.openxmlformats.org/officeDocument/2006/relationships/slide" Target="slide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7" Type="http://schemas.openxmlformats.org/officeDocument/2006/relationships/slide" Target="slide26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24.xml"/><Relationship Id="rId5" Type="http://schemas.openxmlformats.org/officeDocument/2006/relationships/slide" Target="slide22.xml"/><Relationship Id="rId4" Type="http://schemas.openxmlformats.org/officeDocument/2006/relationships/slide" Target="slide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8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73.xml"/><Relationship Id="rId5" Type="http://schemas.openxmlformats.org/officeDocument/2006/relationships/slide" Target="slide57.xml"/><Relationship Id="rId4" Type="http://schemas.openxmlformats.org/officeDocument/2006/relationships/slide" Target="slide3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17.xml"/><Relationship Id="rId7" Type="http://schemas.openxmlformats.org/officeDocument/2006/relationships/slide" Target="slide24.xml"/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15.xml"/><Relationship Id="rId6" Type="http://schemas.openxmlformats.org/officeDocument/2006/relationships/slide" Target="slide22.xml"/><Relationship Id="rId5" Type="http://schemas.openxmlformats.org/officeDocument/2006/relationships/slide" Target="slide20.xml"/><Relationship Id="rId4" Type="http://schemas.openxmlformats.org/officeDocument/2006/relationships/slide" Target="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7" Type="http://schemas.openxmlformats.org/officeDocument/2006/relationships/slide" Target="slide26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24.xml"/><Relationship Id="rId5" Type="http://schemas.openxmlformats.org/officeDocument/2006/relationships/slide" Target="slide22.xml"/><Relationship Id="rId4" Type="http://schemas.openxmlformats.org/officeDocument/2006/relationships/slide" Target="slide2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17.xml"/><Relationship Id="rId7" Type="http://schemas.openxmlformats.org/officeDocument/2006/relationships/slide" Target="slide24.xml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15.xml"/><Relationship Id="rId6" Type="http://schemas.openxmlformats.org/officeDocument/2006/relationships/slide" Target="slide22.xml"/><Relationship Id="rId5" Type="http://schemas.openxmlformats.org/officeDocument/2006/relationships/slide" Target="slide20.xml"/><Relationship Id="rId4" Type="http://schemas.openxmlformats.org/officeDocument/2006/relationships/slide" Target="slide18.xml"/><Relationship Id="rId9" Type="http://schemas.openxmlformats.org/officeDocument/2006/relationships/slide" Target="slide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7" Type="http://schemas.openxmlformats.org/officeDocument/2006/relationships/slide" Target="slide26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24.xml"/><Relationship Id="rId5" Type="http://schemas.openxmlformats.org/officeDocument/2006/relationships/slide" Target="slide22.xml"/><Relationship Id="rId4" Type="http://schemas.openxmlformats.org/officeDocument/2006/relationships/slide" Target="slide2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17.xml"/><Relationship Id="rId7" Type="http://schemas.openxmlformats.org/officeDocument/2006/relationships/slide" Target="slide24.xml"/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15.xml"/><Relationship Id="rId6" Type="http://schemas.openxmlformats.org/officeDocument/2006/relationships/slide" Target="slide22.xml"/><Relationship Id="rId5" Type="http://schemas.openxmlformats.org/officeDocument/2006/relationships/slide" Target="slide20.xml"/><Relationship Id="rId4" Type="http://schemas.openxmlformats.org/officeDocument/2006/relationships/slide" Target="slide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7" Type="http://schemas.openxmlformats.org/officeDocument/2006/relationships/slide" Target="slide26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24.xml"/><Relationship Id="rId5" Type="http://schemas.openxmlformats.org/officeDocument/2006/relationships/slide" Target="slide22.xml"/><Relationship Id="rId4" Type="http://schemas.openxmlformats.org/officeDocument/2006/relationships/slide" Target="slide2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image" Target="../media/image18.tiff"/><Relationship Id="rId7" Type="http://schemas.openxmlformats.org/officeDocument/2006/relationships/slide" Target="slide22.xml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5.xml"/><Relationship Id="rId6" Type="http://schemas.openxmlformats.org/officeDocument/2006/relationships/slide" Target="slide20.xml"/><Relationship Id="rId5" Type="http://schemas.openxmlformats.org/officeDocument/2006/relationships/slide" Target="slide18.xml"/><Relationship Id="rId4" Type="http://schemas.openxmlformats.org/officeDocument/2006/relationships/slide" Target="slide17.xml"/><Relationship Id="rId9" Type="http://schemas.openxmlformats.org/officeDocument/2006/relationships/slide" Target="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7" Type="http://schemas.openxmlformats.org/officeDocument/2006/relationships/slide" Target="slide26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24.xml"/><Relationship Id="rId5" Type="http://schemas.openxmlformats.org/officeDocument/2006/relationships/slide" Target="slide22.xml"/><Relationship Id="rId4" Type="http://schemas.openxmlformats.org/officeDocument/2006/relationships/slide" Target="slide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ti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47.xml"/><Relationship Id="rId7" Type="http://schemas.openxmlformats.org/officeDocument/2006/relationships/slide" Target="slide53.xml"/><Relationship Id="rId2" Type="http://schemas.openxmlformats.org/officeDocument/2006/relationships/slide" Target="slide46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50.xml"/><Relationship Id="rId5" Type="http://schemas.openxmlformats.org/officeDocument/2006/relationships/slide" Target="slide49.xml"/><Relationship Id="rId4" Type="http://schemas.openxmlformats.org/officeDocument/2006/relationships/slide" Target="slide4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47.xml"/><Relationship Id="rId7" Type="http://schemas.openxmlformats.org/officeDocument/2006/relationships/slide" Target="slide53.xml"/><Relationship Id="rId2" Type="http://schemas.openxmlformats.org/officeDocument/2006/relationships/slide" Target="slide46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50.xml"/><Relationship Id="rId5" Type="http://schemas.openxmlformats.org/officeDocument/2006/relationships/slide" Target="slide49.xml"/><Relationship Id="rId4" Type="http://schemas.openxmlformats.org/officeDocument/2006/relationships/slide" Target="slide4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47.xml"/><Relationship Id="rId7" Type="http://schemas.openxmlformats.org/officeDocument/2006/relationships/slide" Target="slide53.xml"/><Relationship Id="rId2" Type="http://schemas.openxmlformats.org/officeDocument/2006/relationships/slide" Target="slide46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50.xml"/><Relationship Id="rId5" Type="http://schemas.openxmlformats.org/officeDocument/2006/relationships/slide" Target="slide49.xml"/><Relationship Id="rId4" Type="http://schemas.openxmlformats.org/officeDocument/2006/relationships/slide" Target="slide48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50.xml"/><Relationship Id="rId3" Type="http://schemas.openxmlformats.org/officeDocument/2006/relationships/image" Target="../media/image29.tif"/><Relationship Id="rId7" Type="http://schemas.openxmlformats.org/officeDocument/2006/relationships/slide" Target="slide49.xml"/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15.xml"/><Relationship Id="rId6" Type="http://schemas.openxmlformats.org/officeDocument/2006/relationships/slide" Target="slide48.xml"/><Relationship Id="rId5" Type="http://schemas.openxmlformats.org/officeDocument/2006/relationships/slide" Target="slide47.xml"/><Relationship Id="rId4" Type="http://schemas.openxmlformats.org/officeDocument/2006/relationships/slide" Target="slide46.xml"/><Relationship Id="rId9" Type="http://schemas.openxmlformats.org/officeDocument/2006/relationships/slide" Target="slide5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oleObject" Target="../embeddings/oleObject1.bin"/><Relationship Id="rId7" Type="http://schemas.openxmlformats.org/officeDocument/2006/relationships/package" Target="../embeddings/Microsoft_Word_Document2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8.emf"/><Relationship Id="rId4" Type="http://schemas.openxmlformats.org/officeDocument/2006/relationships/package" Target="../embeddings/Microsoft_Word_Document1.docx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50.xml"/><Relationship Id="rId3" Type="http://schemas.openxmlformats.org/officeDocument/2006/relationships/image" Target="../media/image31.tiff"/><Relationship Id="rId7" Type="http://schemas.openxmlformats.org/officeDocument/2006/relationships/slide" Target="slide49.xml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5.xml"/><Relationship Id="rId6" Type="http://schemas.openxmlformats.org/officeDocument/2006/relationships/slide" Target="slide48.xml"/><Relationship Id="rId5" Type="http://schemas.openxmlformats.org/officeDocument/2006/relationships/slide" Target="slide47.xml"/><Relationship Id="rId4" Type="http://schemas.openxmlformats.org/officeDocument/2006/relationships/slide" Target="slide46.xml"/><Relationship Id="rId9" Type="http://schemas.openxmlformats.org/officeDocument/2006/relationships/slide" Target="slide5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50.xml"/><Relationship Id="rId3" Type="http://schemas.openxmlformats.org/officeDocument/2006/relationships/image" Target="../media/image33.tiff"/><Relationship Id="rId7" Type="http://schemas.openxmlformats.org/officeDocument/2006/relationships/slide" Target="slide49.xml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5.xml"/><Relationship Id="rId6" Type="http://schemas.openxmlformats.org/officeDocument/2006/relationships/slide" Target="slide48.xml"/><Relationship Id="rId5" Type="http://schemas.openxmlformats.org/officeDocument/2006/relationships/slide" Target="slide47.xml"/><Relationship Id="rId10" Type="http://schemas.openxmlformats.org/officeDocument/2006/relationships/slide" Target="slide52.xml"/><Relationship Id="rId4" Type="http://schemas.openxmlformats.org/officeDocument/2006/relationships/slide" Target="slide46.xml"/><Relationship Id="rId9" Type="http://schemas.openxmlformats.org/officeDocument/2006/relationships/slide" Target="slide5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47.xml"/><Relationship Id="rId7" Type="http://schemas.openxmlformats.org/officeDocument/2006/relationships/slide" Target="slide53.xml"/><Relationship Id="rId2" Type="http://schemas.openxmlformats.org/officeDocument/2006/relationships/slide" Target="slide46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50.xml"/><Relationship Id="rId5" Type="http://schemas.openxmlformats.org/officeDocument/2006/relationships/slide" Target="slide49.xml"/><Relationship Id="rId4" Type="http://schemas.openxmlformats.org/officeDocument/2006/relationships/slide" Target="slide48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" Target="slide53.xml"/><Relationship Id="rId3" Type="http://schemas.openxmlformats.org/officeDocument/2006/relationships/slide" Target="slide46.xml"/><Relationship Id="rId7" Type="http://schemas.openxmlformats.org/officeDocument/2006/relationships/slide" Target="slide50.xml"/><Relationship Id="rId2" Type="http://schemas.openxmlformats.org/officeDocument/2006/relationships/image" Target="../media/image34.tif"/><Relationship Id="rId1" Type="http://schemas.openxmlformats.org/officeDocument/2006/relationships/slideLayout" Target="../slideLayouts/slideLayout15.xml"/><Relationship Id="rId6" Type="http://schemas.openxmlformats.org/officeDocument/2006/relationships/slide" Target="slide49.xml"/><Relationship Id="rId5" Type="http://schemas.openxmlformats.org/officeDocument/2006/relationships/slide" Target="slide48.xml"/><Relationship Id="rId4" Type="http://schemas.openxmlformats.org/officeDocument/2006/relationships/slide" Target="slide4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9.emf"/><Relationship Id="rId4" Type="http://schemas.openxmlformats.org/officeDocument/2006/relationships/package" Target="../embeddings/Microsoft_Word_Document3.docx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oleObject" Target="../embeddings/oleObject4.bin"/><Relationship Id="rId7" Type="http://schemas.openxmlformats.org/officeDocument/2006/relationships/package" Target="../embeddings/Microsoft_Word_Document5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40.emf"/><Relationship Id="rId5" Type="http://schemas.openxmlformats.org/officeDocument/2006/relationships/image" Target="../media/image38.emf"/><Relationship Id="rId10" Type="http://schemas.openxmlformats.org/officeDocument/2006/relationships/package" Target="../embeddings/Microsoft_Word_Document6.docx"/><Relationship Id="rId4" Type="http://schemas.openxmlformats.org/officeDocument/2006/relationships/package" Target="../embeddings/Microsoft_Word_Document4.docx"/><Relationship Id="rId9" Type="http://schemas.openxmlformats.org/officeDocument/2006/relationships/oleObject" Target="../embeddings/oleObject6.bin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7" Type="http://schemas.openxmlformats.org/officeDocument/2006/relationships/slide" Target="slide66.xml"/><Relationship Id="rId2" Type="http://schemas.openxmlformats.org/officeDocument/2006/relationships/slide" Target="slide65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70.xml"/><Relationship Id="rId5" Type="http://schemas.openxmlformats.org/officeDocument/2006/relationships/slide" Target="slide69.xml"/><Relationship Id="rId4" Type="http://schemas.openxmlformats.org/officeDocument/2006/relationships/slide" Target="slide6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2" Type="http://schemas.openxmlformats.org/officeDocument/2006/relationships/slide" Target="slide65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70.xml"/><Relationship Id="rId5" Type="http://schemas.openxmlformats.org/officeDocument/2006/relationships/slide" Target="slide69.xml"/><Relationship Id="rId4" Type="http://schemas.openxmlformats.org/officeDocument/2006/relationships/slide" Target="slide6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2" Type="http://schemas.openxmlformats.org/officeDocument/2006/relationships/slide" Target="slide65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70.xml"/><Relationship Id="rId5" Type="http://schemas.openxmlformats.org/officeDocument/2006/relationships/slide" Target="slide69.xml"/><Relationship Id="rId4" Type="http://schemas.openxmlformats.org/officeDocument/2006/relationships/slide" Target="slide6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2" Type="http://schemas.openxmlformats.org/officeDocument/2006/relationships/slide" Target="slide65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70.xml"/><Relationship Id="rId5" Type="http://schemas.openxmlformats.org/officeDocument/2006/relationships/slide" Target="slide69.xml"/><Relationship Id="rId4" Type="http://schemas.openxmlformats.org/officeDocument/2006/relationships/slide" Target="slide6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2" Type="http://schemas.openxmlformats.org/officeDocument/2006/relationships/slide" Target="slide65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70.xml"/><Relationship Id="rId5" Type="http://schemas.openxmlformats.org/officeDocument/2006/relationships/slide" Target="slide69.xml"/><Relationship Id="rId4" Type="http://schemas.openxmlformats.org/officeDocument/2006/relationships/slide" Target="slide6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slide" Target="slide67.xml"/><Relationship Id="rId3" Type="http://schemas.openxmlformats.org/officeDocument/2006/relationships/oleObject" Target="../embeddings/oleObject7.bin"/><Relationship Id="rId7" Type="http://schemas.openxmlformats.org/officeDocument/2006/relationships/slide" Target="slide65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2.tif"/><Relationship Id="rId11" Type="http://schemas.openxmlformats.org/officeDocument/2006/relationships/slide" Target="slide70.xml"/><Relationship Id="rId5" Type="http://schemas.openxmlformats.org/officeDocument/2006/relationships/image" Target="../media/image41.emf"/><Relationship Id="rId10" Type="http://schemas.openxmlformats.org/officeDocument/2006/relationships/slide" Target="slide69.xml"/><Relationship Id="rId4" Type="http://schemas.openxmlformats.org/officeDocument/2006/relationships/package" Target="../embeddings/Microsoft_Word_Document7.docx"/><Relationship Id="rId9" Type="http://schemas.openxmlformats.org/officeDocument/2006/relationships/slide" Target="slide6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2" Type="http://schemas.openxmlformats.org/officeDocument/2006/relationships/slide" Target="slide65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70.xml"/><Relationship Id="rId5" Type="http://schemas.openxmlformats.org/officeDocument/2006/relationships/slide" Target="slide69.xml"/><Relationship Id="rId4" Type="http://schemas.openxmlformats.org/officeDocument/2006/relationships/slide" Target="slide6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slide" Target="slide75.xml"/><Relationship Id="rId3" Type="http://schemas.openxmlformats.org/officeDocument/2006/relationships/slide" Target="slide76.xml"/><Relationship Id="rId7" Type="http://schemas.openxmlformats.org/officeDocument/2006/relationships/slide" Target="slide84.xml"/><Relationship Id="rId2" Type="http://schemas.openxmlformats.org/officeDocument/2006/relationships/slide" Target="slide7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2.xml"/><Relationship Id="rId5" Type="http://schemas.openxmlformats.org/officeDocument/2006/relationships/slide" Target="slide79.xml"/><Relationship Id="rId4" Type="http://schemas.openxmlformats.org/officeDocument/2006/relationships/slide" Target="slide7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76.xml"/><Relationship Id="rId7" Type="http://schemas.openxmlformats.org/officeDocument/2006/relationships/slide" Target="slide84.xml"/><Relationship Id="rId2" Type="http://schemas.openxmlformats.org/officeDocument/2006/relationships/slide" Target="slide7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2.xml"/><Relationship Id="rId5" Type="http://schemas.openxmlformats.org/officeDocument/2006/relationships/slide" Target="slide79.xml"/><Relationship Id="rId4" Type="http://schemas.openxmlformats.org/officeDocument/2006/relationships/slide" Target="slide78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slide" Target="slide77.xml"/><Relationship Id="rId3" Type="http://schemas.openxmlformats.org/officeDocument/2006/relationships/slide" Target="slide76.xml"/><Relationship Id="rId7" Type="http://schemas.openxmlformats.org/officeDocument/2006/relationships/slide" Target="slide84.xml"/><Relationship Id="rId2" Type="http://schemas.openxmlformats.org/officeDocument/2006/relationships/slide" Target="slide7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2.xml"/><Relationship Id="rId5" Type="http://schemas.openxmlformats.org/officeDocument/2006/relationships/slide" Target="slide79.xml"/><Relationship Id="rId4" Type="http://schemas.openxmlformats.org/officeDocument/2006/relationships/slide" Target="slide7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76.xml"/><Relationship Id="rId7" Type="http://schemas.openxmlformats.org/officeDocument/2006/relationships/slide" Target="slide84.xml"/><Relationship Id="rId2" Type="http://schemas.openxmlformats.org/officeDocument/2006/relationships/slide" Target="slide7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2.xml"/><Relationship Id="rId5" Type="http://schemas.openxmlformats.org/officeDocument/2006/relationships/slide" Target="slide79.xml"/><Relationship Id="rId4" Type="http://schemas.openxmlformats.org/officeDocument/2006/relationships/slide" Target="slide78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slide" Target="slide82.xml"/><Relationship Id="rId3" Type="http://schemas.openxmlformats.org/officeDocument/2006/relationships/image" Target="../media/image44.tiff"/><Relationship Id="rId7" Type="http://schemas.openxmlformats.org/officeDocument/2006/relationships/slide" Target="slide79.xml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1.xml"/><Relationship Id="rId6" Type="http://schemas.openxmlformats.org/officeDocument/2006/relationships/slide" Target="slide78.xml"/><Relationship Id="rId5" Type="http://schemas.openxmlformats.org/officeDocument/2006/relationships/slide" Target="slide76.xml"/><Relationship Id="rId4" Type="http://schemas.openxmlformats.org/officeDocument/2006/relationships/slide" Target="slide74.xml"/><Relationship Id="rId9" Type="http://schemas.openxmlformats.org/officeDocument/2006/relationships/slide" Target="slide84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slide" Target="slide82.xml"/><Relationship Id="rId3" Type="http://schemas.openxmlformats.org/officeDocument/2006/relationships/image" Target="../media/image46.tif"/><Relationship Id="rId7" Type="http://schemas.openxmlformats.org/officeDocument/2006/relationships/slide" Target="slide79.xml"/><Relationship Id="rId2" Type="http://schemas.openxmlformats.org/officeDocument/2006/relationships/image" Target="../media/image45.tif"/><Relationship Id="rId1" Type="http://schemas.openxmlformats.org/officeDocument/2006/relationships/slideLayout" Target="../slideLayouts/slideLayout1.xml"/><Relationship Id="rId6" Type="http://schemas.openxmlformats.org/officeDocument/2006/relationships/slide" Target="slide78.xml"/><Relationship Id="rId5" Type="http://schemas.openxmlformats.org/officeDocument/2006/relationships/slide" Target="slide76.xml"/><Relationship Id="rId4" Type="http://schemas.openxmlformats.org/officeDocument/2006/relationships/slide" Target="slide74.xml"/><Relationship Id="rId9" Type="http://schemas.openxmlformats.org/officeDocument/2006/relationships/slide" Target="slide8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slide" Target="slide81.xml"/><Relationship Id="rId3" Type="http://schemas.openxmlformats.org/officeDocument/2006/relationships/slide" Target="slide76.xml"/><Relationship Id="rId7" Type="http://schemas.openxmlformats.org/officeDocument/2006/relationships/slide" Target="slide84.xml"/><Relationship Id="rId2" Type="http://schemas.openxmlformats.org/officeDocument/2006/relationships/slide" Target="slide7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2.xml"/><Relationship Id="rId5" Type="http://schemas.openxmlformats.org/officeDocument/2006/relationships/slide" Target="slide79.xml"/><Relationship Id="rId4" Type="http://schemas.openxmlformats.org/officeDocument/2006/relationships/slide" Target="slide7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" Target="slide76.xml"/><Relationship Id="rId7" Type="http://schemas.openxmlformats.org/officeDocument/2006/relationships/slide" Target="slide84.xml"/><Relationship Id="rId2" Type="http://schemas.openxmlformats.org/officeDocument/2006/relationships/slide" Target="slide7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2.xml"/><Relationship Id="rId5" Type="http://schemas.openxmlformats.org/officeDocument/2006/relationships/slide" Target="slide79.xml"/><Relationship Id="rId4" Type="http://schemas.openxmlformats.org/officeDocument/2006/relationships/slide" Target="slide78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slide" Target="slide84.xml"/><Relationship Id="rId3" Type="http://schemas.openxmlformats.org/officeDocument/2006/relationships/slide" Target="slide74.xml"/><Relationship Id="rId7" Type="http://schemas.openxmlformats.org/officeDocument/2006/relationships/slide" Target="slide82.xml"/><Relationship Id="rId2" Type="http://schemas.openxmlformats.org/officeDocument/2006/relationships/image" Target="../media/image47.tif"/><Relationship Id="rId1" Type="http://schemas.openxmlformats.org/officeDocument/2006/relationships/slideLayout" Target="../slideLayouts/slideLayout1.xml"/><Relationship Id="rId6" Type="http://schemas.openxmlformats.org/officeDocument/2006/relationships/slide" Target="slide79.xml"/><Relationship Id="rId5" Type="http://schemas.openxmlformats.org/officeDocument/2006/relationships/slide" Target="slide78.xml"/><Relationship Id="rId4" Type="http://schemas.openxmlformats.org/officeDocument/2006/relationships/slide" Target="slide76.xml"/><Relationship Id="rId9" Type="http://schemas.openxmlformats.org/officeDocument/2006/relationships/slide" Target="slide8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" Target="slide76.xml"/><Relationship Id="rId7" Type="http://schemas.openxmlformats.org/officeDocument/2006/relationships/slide" Target="slide84.xml"/><Relationship Id="rId2" Type="http://schemas.openxmlformats.org/officeDocument/2006/relationships/slide" Target="slide7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2.xml"/><Relationship Id="rId5" Type="http://schemas.openxmlformats.org/officeDocument/2006/relationships/slide" Target="slide79.xml"/><Relationship Id="rId4" Type="http://schemas.openxmlformats.org/officeDocument/2006/relationships/slide" Target="slide78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slide" Target="slide84.xml"/><Relationship Id="rId3" Type="http://schemas.openxmlformats.org/officeDocument/2006/relationships/slide" Target="slide74.xml"/><Relationship Id="rId7" Type="http://schemas.openxmlformats.org/officeDocument/2006/relationships/slide" Target="slide82.xml"/><Relationship Id="rId2" Type="http://schemas.openxmlformats.org/officeDocument/2006/relationships/image" Target="../media/image48.tif"/><Relationship Id="rId1" Type="http://schemas.openxmlformats.org/officeDocument/2006/relationships/slideLayout" Target="../slideLayouts/slideLayout1.xml"/><Relationship Id="rId6" Type="http://schemas.openxmlformats.org/officeDocument/2006/relationships/slide" Target="slide79.xml"/><Relationship Id="rId5" Type="http://schemas.openxmlformats.org/officeDocument/2006/relationships/slide" Target="slide78.xml"/><Relationship Id="rId4" Type="http://schemas.openxmlformats.org/officeDocument/2006/relationships/slide" Target="slide76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slide" Target="slide84.xml"/><Relationship Id="rId3" Type="http://schemas.openxmlformats.org/officeDocument/2006/relationships/slide" Target="slide74.xml"/><Relationship Id="rId7" Type="http://schemas.openxmlformats.org/officeDocument/2006/relationships/slide" Target="slide82.xml"/><Relationship Id="rId2" Type="http://schemas.openxmlformats.org/officeDocument/2006/relationships/image" Target="../media/image49.tif"/><Relationship Id="rId1" Type="http://schemas.openxmlformats.org/officeDocument/2006/relationships/slideLayout" Target="../slideLayouts/slideLayout1.xml"/><Relationship Id="rId6" Type="http://schemas.openxmlformats.org/officeDocument/2006/relationships/slide" Target="slide79.xml"/><Relationship Id="rId5" Type="http://schemas.openxmlformats.org/officeDocument/2006/relationships/slide" Target="slide78.xml"/><Relationship Id="rId10" Type="http://schemas.openxmlformats.org/officeDocument/2006/relationships/slide" Target="slide86.xml"/><Relationship Id="rId4" Type="http://schemas.openxmlformats.org/officeDocument/2006/relationships/slide" Target="slide76.xml"/><Relationship Id="rId9" Type="http://schemas.openxmlformats.org/officeDocument/2006/relationships/slide" Target="slide2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slide" Target="slide76.xml"/><Relationship Id="rId7" Type="http://schemas.openxmlformats.org/officeDocument/2006/relationships/slide" Target="slide84.xml"/><Relationship Id="rId2" Type="http://schemas.openxmlformats.org/officeDocument/2006/relationships/slide" Target="slide7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2.xml"/><Relationship Id="rId5" Type="http://schemas.openxmlformats.org/officeDocument/2006/relationships/slide" Target="slide79.xml"/><Relationship Id="rId4" Type="http://schemas.openxmlformats.org/officeDocument/2006/relationships/slide" Target="slide7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slide" Target="slide98.xml"/><Relationship Id="rId13" Type="http://schemas.openxmlformats.org/officeDocument/2006/relationships/slide" Target="slide106.xml"/><Relationship Id="rId3" Type="http://schemas.openxmlformats.org/officeDocument/2006/relationships/slide" Target="slide89.xml"/><Relationship Id="rId7" Type="http://schemas.openxmlformats.org/officeDocument/2006/relationships/slide" Target="slide97.xml"/><Relationship Id="rId12" Type="http://schemas.openxmlformats.org/officeDocument/2006/relationships/slide" Target="slide104.xml"/><Relationship Id="rId2" Type="http://schemas.openxmlformats.org/officeDocument/2006/relationships/slide" Target="slide8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5.xml"/><Relationship Id="rId11" Type="http://schemas.openxmlformats.org/officeDocument/2006/relationships/slide" Target="slide102.xml"/><Relationship Id="rId5" Type="http://schemas.openxmlformats.org/officeDocument/2006/relationships/slide" Target="slide93.xml"/><Relationship Id="rId15" Type="http://schemas.openxmlformats.org/officeDocument/2006/relationships/slide" Target="slide113.xml"/><Relationship Id="rId10" Type="http://schemas.openxmlformats.org/officeDocument/2006/relationships/slide" Target="slide101.xml"/><Relationship Id="rId4" Type="http://schemas.openxmlformats.org/officeDocument/2006/relationships/slide" Target="slide91.xml"/><Relationship Id="rId9" Type="http://schemas.openxmlformats.org/officeDocument/2006/relationships/slide" Target="slide100.xml"/><Relationship Id="rId14" Type="http://schemas.openxmlformats.org/officeDocument/2006/relationships/slide" Target="slide107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slide" Target="slide95.xml"/><Relationship Id="rId13" Type="http://schemas.openxmlformats.org/officeDocument/2006/relationships/slide" Target="slide102.xml"/><Relationship Id="rId18" Type="http://schemas.openxmlformats.org/officeDocument/2006/relationships/slide" Target="slide90.xml"/><Relationship Id="rId3" Type="http://schemas.openxmlformats.org/officeDocument/2006/relationships/image" Target="../media/image51.tiff"/><Relationship Id="rId7" Type="http://schemas.openxmlformats.org/officeDocument/2006/relationships/slide" Target="slide93.xml"/><Relationship Id="rId12" Type="http://schemas.openxmlformats.org/officeDocument/2006/relationships/slide" Target="slide101.xml"/><Relationship Id="rId17" Type="http://schemas.openxmlformats.org/officeDocument/2006/relationships/slide" Target="slide113.xml"/><Relationship Id="rId2" Type="http://schemas.openxmlformats.org/officeDocument/2006/relationships/image" Target="../media/image50.tiff"/><Relationship Id="rId16" Type="http://schemas.openxmlformats.org/officeDocument/2006/relationships/slide" Target="slide10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1.xml"/><Relationship Id="rId11" Type="http://schemas.openxmlformats.org/officeDocument/2006/relationships/slide" Target="slide100.xml"/><Relationship Id="rId5" Type="http://schemas.openxmlformats.org/officeDocument/2006/relationships/slide" Target="slide89.xml"/><Relationship Id="rId15" Type="http://schemas.openxmlformats.org/officeDocument/2006/relationships/slide" Target="slide106.xml"/><Relationship Id="rId10" Type="http://schemas.openxmlformats.org/officeDocument/2006/relationships/slide" Target="slide98.xml"/><Relationship Id="rId4" Type="http://schemas.openxmlformats.org/officeDocument/2006/relationships/slide" Target="slide88.xml"/><Relationship Id="rId9" Type="http://schemas.openxmlformats.org/officeDocument/2006/relationships/slide" Target="slide97.xml"/><Relationship Id="rId14" Type="http://schemas.openxmlformats.org/officeDocument/2006/relationships/slide" Target="slide10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slide" Target="slide98.xml"/><Relationship Id="rId13" Type="http://schemas.openxmlformats.org/officeDocument/2006/relationships/slide" Target="slide106.xml"/><Relationship Id="rId3" Type="http://schemas.openxmlformats.org/officeDocument/2006/relationships/slide" Target="slide89.xml"/><Relationship Id="rId7" Type="http://schemas.openxmlformats.org/officeDocument/2006/relationships/slide" Target="slide97.xml"/><Relationship Id="rId12" Type="http://schemas.openxmlformats.org/officeDocument/2006/relationships/slide" Target="slide104.xml"/><Relationship Id="rId2" Type="http://schemas.openxmlformats.org/officeDocument/2006/relationships/slide" Target="slide8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5.xml"/><Relationship Id="rId11" Type="http://schemas.openxmlformats.org/officeDocument/2006/relationships/slide" Target="slide102.xml"/><Relationship Id="rId5" Type="http://schemas.openxmlformats.org/officeDocument/2006/relationships/slide" Target="slide93.xml"/><Relationship Id="rId15" Type="http://schemas.openxmlformats.org/officeDocument/2006/relationships/slide" Target="slide113.xml"/><Relationship Id="rId10" Type="http://schemas.openxmlformats.org/officeDocument/2006/relationships/slide" Target="slide101.xml"/><Relationship Id="rId4" Type="http://schemas.openxmlformats.org/officeDocument/2006/relationships/slide" Target="slide91.xml"/><Relationship Id="rId9" Type="http://schemas.openxmlformats.org/officeDocument/2006/relationships/slide" Target="slide100.xml"/><Relationship Id="rId14" Type="http://schemas.openxmlformats.org/officeDocument/2006/relationships/slide" Target="slide107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slide" Target="slide98.xml"/><Relationship Id="rId13" Type="http://schemas.openxmlformats.org/officeDocument/2006/relationships/slide" Target="slide106.xml"/><Relationship Id="rId3" Type="http://schemas.openxmlformats.org/officeDocument/2006/relationships/slide" Target="slide89.xml"/><Relationship Id="rId7" Type="http://schemas.openxmlformats.org/officeDocument/2006/relationships/slide" Target="slide97.xml"/><Relationship Id="rId12" Type="http://schemas.openxmlformats.org/officeDocument/2006/relationships/slide" Target="slide104.xml"/><Relationship Id="rId2" Type="http://schemas.openxmlformats.org/officeDocument/2006/relationships/slide" Target="slide88.xml"/><Relationship Id="rId16" Type="http://schemas.openxmlformats.org/officeDocument/2006/relationships/slide" Target="slide9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5.xml"/><Relationship Id="rId11" Type="http://schemas.openxmlformats.org/officeDocument/2006/relationships/slide" Target="slide102.xml"/><Relationship Id="rId5" Type="http://schemas.openxmlformats.org/officeDocument/2006/relationships/slide" Target="slide93.xml"/><Relationship Id="rId15" Type="http://schemas.openxmlformats.org/officeDocument/2006/relationships/slide" Target="slide113.xml"/><Relationship Id="rId10" Type="http://schemas.openxmlformats.org/officeDocument/2006/relationships/slide" Target="slide101.xml"/><Relationship Id="rId4" Type="http://schemas.openxmlformats.org/officeDocument/2006/relationships/slide" Target="slide91.xml"/><Relationship Id="rId9" Type="http://schemas.openxmlformats.org/officeDocument/2006/relationships/slide" Target="slide100.xml"/><Relationship Id="rId14" Type="http://schemas.openxmlformats.org/officeDocument/2006/relationships/slide" Target="slide107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slide" Target="slide98.xml"/><Relationship Id="rId13" Type="http://schemas.openxmlformats.org/officeDocument/2006/relationships/slide" Target="slide106.xml"/><Relationship Id="rId3" Type="http://schemas.openxmlformats.org/officeDocument/2006/relationships/slide" Target="slide89.xml"/><Relationship Id="rId7" Type="http://schemas.openxmlformats.org/officeDocument/2006/relationships/slide" Target="slide97.xml"/><Relationship Id="rId12" Type="http://schemas.openxmlformats.org/officeDocument/2006/relationships/slide" Target="slide104.xml"/><Relationship Id="rId2" Type="http://schemas.openxmlformats.org/officeDocument/2006/relationships/slide" Target="slide8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5.xml"/><Relationship Id="rId11" Type="http://schemas.openxmlformats.org/officeDocument/2006/relationships/slide" Target="slide102.xml"/><Relationship Id="rId5" Type="http://schemas.openxmlformats.org/officeDocument/2006/relationships/slide" Target="slide93.xml"/><Relationship Id="rId15" Type="http://schemas.openxmlformats.org/officeDocument/2006/relationships/slide" Target="slide113.xml"/><Relationship Id="rId10" Type="http://schemas.openxmlformats.org/officeDocument/2006/relationships/slide" Target="slide101.xml"/><Relationship Id="rId4" Type="http://schemas.openxmlformats.org/officeDocument/2006/relationships/slide" Target="slide91.xml"/><Relationship Id="rId9" Type="http://schemas.openxmlformats.org/officeDocument/2006/relationships/slide" Target="slide100.xml"/><Relationship Id="rId14" Type="http://schemas.openxmlformats.org/officeDocument/2006/relationships/slide" Target="slide107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slide" Target="slide97.xml"/><Relationship Id="rId13" Type="http://schemas.openxmlformats.org/officeDocument/2006/relationships/slide" Target="slide104.xml"/><Relationship Id="rId3" Type="http://schemas.openxmlformats.org/officeDocument/2006/relationships/slide" Target="slide88.xml"/><Relationship Id="rId7" Type="http://schemas.openxmlformats.org/officeDocument/2006/relationships/slide" Target="slide95.xml"/><Relationship Id="rId12" Type="http://schemas.openxmlformats.org/officeDocument/2006/relationships/slide" Target="slide102.xml"/><Relationship Id="rId17" Type="http://schemas.openxmlformats.org/officeDocument/2006/relationships/slide" Target="slide94.xml"/><Relationship Id="rId2" Type="http://schemas.openxmlformats.org/officeDocument/2006/relationships/image" Target="../media/image52.tif"/><Relationship Id="rId16" Type="http://schemas.openxmlformats.org/officeDocument/2006/relationships/slide" Target="slide11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3.xml"/><Relationship Id="rId11" Type="http://schemas.openxmlformats.org/officeDocument/2006/relationships/slide" Target="slide101.xml"/><Relationship Id="rId5" Type="http://schemas.openxmlformats.org/officeDocument/2006/relationships/slide" Target="slide91.xml"/><Relationship Id="rId15" Type="http://schemas.openxmlformats.org/officeDocument/2006/relationships/slide" Target="slide107.xml"/><Relationship Id="rId10" Type="http://schemas.openxmlformats.org/officeDocument/2006/relationships/slide" Target="slide100.xml"/><Relationship Id="rId4" Type="http://schemas.openxmlformats.org/officeDocument/2006/relationships/slide" Target="slide89.xml"/><Relationship Id="rId9" Type="http://schemas.openxmlformats.org/officeDocument/2006/relationships/slide" Target="slide98.xml"/><Relationship Id="rId14" Type="http://schemas.openxmlformats.org/officeDocument/2006/relationships/slide" Target="slide106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slide" Target="slide98.xml"/><Relationship Id="rId13" Type="http://schemas.openxmlformats.org/officeDocument/2006/relationships/slide" Target="slide106.xml"/><Relationship Id="rId3" Type="http://schemas.openxmlformats.org/officeDocument/2006/relationships/slide" Target="slide89.xml"/><Relationship Id="rId7" Type="http://schemas.openxmlformats.org/officeDocument/2006/relationships/slide" Target="slide97.xml"/><Relationship Id="rId12" Type="http://schemas.openxmlformats.org/officeDocument/2006/relationships/slide" Target="slide104.xml"/><Relationship Id="rId2" Type="http://schemas.openxmlformats.org/officeDocument/2006/relationships/slide" Target="slide8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5.xml"/><Relationship Id="rId11" Type="http://schemas.openxmlformats.org/officeDocument/2006/relationships/slide" Target="slide102.xml"/><Relationship Id="rId5" Type="http://schemas.openxmlformats.org/officeDocument/2006/relationships/slide" Target="slide93.xml"/><Relationship Id="rId15" Type="http://schemas.openxmlformats.org/officeDocument/2006/relationships/slide" Target="slide113.xml"/><Relationship Id="rId10" Type="http://schemas.openxmlformats.org/officeDocument/2006/relationships/slide" Target="slide101.xml"/><Relationship Id="rId4" Type="http://schemas.openxmlformats.org/officeDocument/2006/relationships/slide" Target="slide91.xml"/><Relationship Id="rId9" Type="http://schemas.openxmlformats.org/officeDocument/2006/relationships/slide" Target="slide100.xml"/><Relationship Id="rId14" Type="http://schemas.openxmlformats.org/officeDocument/2006/relationships/slide" Target="slide107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slide" Target="slide98.xml"/><Relationship Id="rId13" Type="http://schemas.openxmlformats.org/officeDocument/2006/relationships/slide" Target="slide106.xml"/><Relationship Id="rId3" Type="http://schemas.openxmlformats.org/officeDocument/2006/relationships/slide" Target="slide89.xml"/><Relationship Id="rId7" Type="http://schemas.openxmlformats.org/officeDocument/2006/relationships/slide" Target="slide97.xml"/><Relationship Id="rId12" Type="http://schemas.openxmlformats.org/officeDocument/2006/relationships/slide" Target="slide104.xml"/><Relationship Id="rId2" Type="http://schemas.openxmlformats.org/officeDocument/2006/relationships/slide" Target="slide88.xml"/><Relationship Id="rId16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5.xml"/><Relationship Id="rId11" Type="http://schemas.openxmlformats.org/officeDocument/2006/relationships/slide" Target="slide102.xml"/><Relationship Id="rId5" Type="http://schemas.openxmlformats.org/officeDocument/2006/relationships/slide" Target="slide93.xml"/><Relationship Id="rId15" Type="http://schemas.openxmlformats.org/officeDocument/2006/relationships/slide" Target="slide113.xml"/><Relationship Id="rId10" Type="http://schemas.openxmlformats.org/officeDocument/2006/relationships/slide" Target="slide101.xml"/><Relationship Id="rId4" Type="http://schemas.openxmlformats.org/officeDocument/2006/relationships/slide" Target="slide91.xml"/><Relationship Id="rId9" Type="http://schemas.openxmlformats.org/officeDocument/2006/relationships/slide" Target="slide100.xml"/><Relationship Id="rId14" Type="http://schemas.openxmlformats.org/officeDocument/2006/relationships/slide" Target="slide107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slide" Target="slide98.xml"/><Relationship Id="rId13" Type="http://schemas.openxmlformats.org/officeDocument/2006/relationships/slide" Target="slide106.xml"/><Relationship Id="rId3" Type="http://schemas.openxmlformats.org/officeDocument/2006/relationships/slide" Target="slide89.xml"/><Relationship Id="rId7" Type="http://schemas.openxmlformats.org/officeDocument/2006/relationships/slide" Target="slide97.xml"/><Relationship Id="rId12" Type="http://schemas.openxmlformats.org/officeDocument/2006/relationships/slide" Target="slide104.xml"/><Relationship Id="rId2" Type="http://schemas.openxmlformats.org/officeDocument/2006/relationships/slide" Target="slide8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5.xml"/><Relationship Id="rId11" Type="http://schemas.openxmlformats.org/officeDocument/2006/relationships/slide" Target="slide102.xml"/><Relationship Id="rId5" Type="http://schemas.openxmlformats.org/officeDocument/2006/relationships/slide" Target="slide93.xml"/><Relationship Id="rId15" Type="http://schemas.openxmlformats.org/officeDocument/2006/relationships/slide" Target="slide113.xml"/><Relationship Id="rId10" Type="http://schemas.openxmlformats.org/officeDocument/2006/relationships/slide" Target="slide101.xml"/><Relationship Id="rId4" Type="http://schemas.openxmlformats.org/officeDocument/2006/relationships/slide" Target="slide91.xml"/><Relationship Id="rId9" Type="http://schemas.openxmlformats.org/officeDocument/2006/relationships/slide" Target="slide100.xml"/><Relationship Id="rId14" Type="http://schemas.openxmlformats.org/officeDocument/2006/relationships/slide" Target="slide107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slide" Target="slide98.xml"/><Relationship Id="rId13" Type="http://schemas.openxmlformats.org/officeDocument/2006/relationships/slide" Target="slide106.xml"/><Relationship Id="rId3" Type="http://schemas.openxmlformats.org/officeDocument/2006/relationships/slide" Target="slide89.xml"/><Relationship Id="rId7" Type="http://schemas.openxmlformats.org/officeDocument/2006/relationships/slide" Target="slide97.xml"/><Relationship Id="rId12" Type="http://schemas.openxmlformats.org/officeDocument/2006/relationships/slide" Target="slide104.xml"/><Relationship Id="rId2" Type="http://schemas.openxmlformats.org/officeDocument/2006/relationships/slide" Target="slide8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5.xml"/><Relationship Id="rId11" Type="http://schemas.openxmlformats.org/officeDocument/2006/relationships/slide" Target="slide102.xml"/><Relationship Id="rId5" Type="http://schemas.openxmlformats.org/officeDocument/2006/relationships/slide" Target="slide93.xml"/><Relationship Id="rId15" Type="http://schemas.openxmlformats.org/officeDocument/2006/relationships/slide" Target="slide113.xml"/><Relationship Id="rId10" Type="http://schemas.openxmlformats.org/officeDocument/2006/relationships/slide" Target="slide101.xml"/><Relationship Id="rId4" Type="http://schemas.openxmlformats.org/officeDocument/2006/relationships/slide" Target="slide91.xml"/><Relationship Id="rId9" Type="http://schemas.openxmlformats.org/officeDocument/2006/relationships/slide" Target="slide100.xml"/><Relationship Id="rId14" Type="http://schemas.openxmlformats.org/officeDocument/2006/relationships/slide" Target="slide107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slide" Target="slide98.xml"/><Relationship Id="rId13" Type="http://schemas.openxmlformats.org/officeDocument/2006/relationships/slide" Target="slide106.xml"/><Relationship Id="rId3" Type="http://schemas.openxmlformats.org/officeDocument/2006/relationships/slide" Target="slide89.xml"/><Relationship Id="rId7" Type="http://schemas.openxmlformats.org/officeDocument/2006/relationships/slide" Target="slide97.xml"/><Relationship Id="rId12" Type="http://schemas.openxmlformats.org/officeDocument/2006/relationships/slide" Target="slide104.xml"/><Relationship Id="rId2" Type="http://schemas.openxmlformats.org/officeDocument/2006/relationships/slide" Target="slide88.xml"/><Relationship Id="rId16" Type="http://schemas.openxmlformats.org/officeDocument/2006/relationships/slide" Target="slide9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5.xml"/><Relationship Id="rId11" Type="http://schemas.openxmlformats.org/officeDocument/2006/relationships/slide" Target="slide102.xml"/><Relationship Id="rId5" Type="http://schemas.openxmlformats.org/officeDocument/2006/relationships/slide" Target="slide93.xml"/><Relationship Id="rId15" Type="http://schemas.openxmlformats.org/officeDocument/2006/relationships/slide" Target="slide113.xml"/><Relationship Id="rId10" Type="http://schemas.openxmlformats.org/officeDocument/2006/relationships/slide" Target="slide101.xml"/><Relationship Id="rId4" Type="http://schemas.openxmlformats.org/officeDocument/2006/relationships/slide" Target="slide91.xml"/><Relationship Id="rId9" Type="http://schemas.openxmlformats.org/officeDocument/2006/relationships/slide" Target="slide100.xml"/><Relationship Id="rId14" Type="http://schemas.openxmlformats.org/officeDocument/2006/relationships/slide" Target="slide107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slide" Target="slide98.xml"/><Relationship Id="rId13" Type="http://schemas.openxmlformats.org/officeDocument/2006/relationships/slide" Target="slide106.xml"/><Relationship Id="rId3" Type="http://schemas.openxmlformats.org/officeDocument/2006/relationships/slide" Target="slide89.xml"/><Relationship Id="rId7" Type="http://schemas.openxmlformats.org/officeDocument/2006/relationships/slide" Target="slide97.xml"/><Relationship Id="rId12" Type="http://schemas.openxmlformats.org/officeDocument/2006/relationships/slide" Target="slide104.xml"/><Relationship Id="rId2" Type="http://schemas.openxmlformats.org/officeDocument/2006/relationships/slide" Target="slide8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5.xml"/><Relationship Id="rId11" Type="http://schemas.openxmlformats.org/officeDocument/2006/relationships/slide" Target="slide102.xml"/><Relationship Id="rId5" Type="http://schemas.openxmlformats.org/officeDocument/2006/relationships/slide" Target="slide93.xml"/><Relationship Id="rId15" Type="http://schemas.openxmlformats.org/officeDocument/2006/relationships/slide" Target="slide113.xml"/><Relationship Id="rId10" Type="http://schemas.openxmlformats.org/officeDocument/2006/relationships/slide" Target="slide101.xml"/><Relationship Id="rId4" Type="http://schemas.openxmlformats.org/officeDocument/2006/relationships/slide" Target="slide91.xml"/><Relationship Id="rId9" Type="http://schemas.openxmlformats.org/officeDocument/2006/relationships/slide" Target="slide100.xml"/><Relationship Id="rId14" Type="http://schemas.openxmlformats.org/officeDocument/2006/relationships/slide" Target="slide10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5474" y="4082528"/>
            <a:ext cx="7272808" cy="1507505"/>
          </a:xfrm>
          <a:prstGeom prst="rect">
            <a:avLst/>
          </a:prstGeom>
          <a:solidFill>
            <a:srgbClr val="E558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066221" y="4501203"/>
            <a:ext cx="61350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zh-CN" altLang="zh-CN" sz="32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第</a:t>
            </a:r>
            <a:r>
              <a:rPr lang="en-US" altLang="zh-CN" sz="32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1</a:t>
            </a:r>
            <a:r>
              <a:rPr lang="zh-CN" altLang="zh-CN" sz="32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讲　</a:t>
            </a:r>
            <a:r>
              <a:rPr lang="zh-CN" altLang="en-US" sz="3200" b="1" dirty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化学实验基础知识和</a:t>
            </a:r>
            <a:r>
              <a:rPr lang="zh-CN" altLang="en-US" sz="3200" b="1" dirty="0" smtClean="0">
                <a:solidFill>
                  <a:schemeClr val="bg1"/>
                </a:solidFill>
                <a:latin typeface="Times New Roman" pitchFamily="18" charset="0"/>
                <a:ea typeface="微软雅黑"/>
                <a:cs typeface="Times New Roman" pitchFamily="18" charset="0"/>
              </a:rPr>
              <a:t>技能</a:t>
            </a:r>
            <a:endParaRPr lang="zh-CN" altLang="en-US" sz="3200" b="1" dirty="0">
              <a:solidFill>
                <a:schemeClr val="bg1"/>
              </a:solidFill>
              <a:latin typeface="Times New Roman" pitchFamily="18" charset="0"/>
              <a:ea typeface="微软雅黑"/>
              <a:cs typeface="Times New Roman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-25474" y="4082529"/>
            <a:ext cx="936104" cy="1507504"/>
            <a:chOff x="1636272" y="4786031"/>
            <a:chExt cx="839787" cy="1212851"/>
          </a:xfrm>
        </p:grpSpPr>
        <p:sp>
          <p:nvSpPr>
            <p:cNvPr id="8" name="矩形 7"/>
            <p:cNvSpPr/>
            <p:nvPr/>
          </p:nvSpPr>
          <p:spPr>
            <a:xfrm>
              <a:off x="1636272" y="4786031"/>
              <a:ext cx="839787" cy="1212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1636272" y="4786032"/>
              <a:ext cx="839787" cy="1212850"/>
            </a:xfrm>
            <a:custGeom>
              <a:avLst/>
              <a:gdLst/>
              <a:ahLst/>
              <a:cxnLst/>
              <a:rect l="l" t="t" r="r" b="b"/>
              <a:pathLst>
                <a:path w="839788" h="1212850">
                  <a:moveTo>
                    <a:pt x="491011" y="1041838"/>
                  </a:moveTo>
                  <a:lnTo>
                    <a:pt x="579890" y="1041838"/>
                  </a:lnTo>
                  <a:cubicBezTo>
                    <a:pt x="567974" y="1050563"/>
                    <a:pt x="552966" y="1058442"/>
                    <a:pt x="534864" y="1065474"/>
                  </a:cubicBezTo>
                  <a:cubicBezTo>
                    <a:pt x="517024" y="1059223"/>
                    <a:pt x="502406" y="1051345"/>
                    <a:pt x="491011" y="1041838"/>
                  </a:cubicBezTo>
                  <a:close/>
                  <a:moveTo>
                    <a:pt x="488081" y="1019960"/>
                  </a:moveTo>
                  <a:cubicBezTo>
                    <a:pt x="473496" y="1037801"/>
                    <a:pt x="454223" y="1052582"/>
                    <a:pt x="430261" y="1064302"/>
                  </a:cubicBezTo>
                  <a:cubicBezTo>
                    <a:pt x="433777" y="1067688"/>
                    <a:pt x="436968" y="1071269"/>
                    <a:pt x="439833" y="1075045"/>
                  </a:cubicBezTo>
                  <a:cubicBezTo>
                    <a:pt x="454353" y="1067623"/>
                    <a:pt x="467799" y="1058344"/>
                    <a:pt x="480170" y="1047210"/>
                  </a:cubicBezTo>
                  <a:cubicBezTo>
                    <a:pt x="490067" y="1056391"/>
                    <a:pt x="502341" y="1064497"/>
                    <a:pt x="516991" y="1071529"/>
                  </a:cubicBezTo>
                  <a:cubicBezTo>
                    <a:pt x="498890" y="1076738"/>
                    <a:pt x="473691" y="1082012"/>
                    <a:pt x="441396" y="1087352"/>
                  </a:cubicBezTo>
                  <a:cubicBezTo>
                    <a:pt x="444912" y="1091910"/>
                    <a:pt x="447907" y="1096337"/>
                    <a:pt x="450381" y="1100635"/>
                  </a:cubicBezTo>
                  <a:cubicBezTo>
                    <a:pt x="483263" y="1094188"/>
                    <a:pt x="511294" y="1086928"/>
                    <a:pt x="534474" y="1078854"/>
                  </a:cubicBezTo>
                  <a:cubicBezTo>
                    <a:pt x="557133" y="1087384"/>
                    <a:pt x="584317" y="1093863"/>
                    <a:pt x="616027" y="1098291"/>
                  </a:cubicBezTo>
                  <a:cubicBezTo>
                    <a:pt x="618631" y="1093472"/>
                    <a:pt x="621692" y="1088133"/>
                    <a:pt x="625208" y="1082273"/>
                  </a:cubicBezTo>
                  <a:cubicBezTo>
                    <a:pt x="598056" y="1080254"/>
                    <a:pt x="574290" y="1076576"/>
                    <a:pt x="553910" y="1071236"/>
                  </a:cubicBezTo>
                  <a:cubicBezTo>
                    <a:pt x="573574" y="1062381"/>
                    <a:pt x="589721" y="1052321"/>
                    <a:pt x="602353" y="1041057"/>
                  </a:cubicBezTo>
                  <a:lnTo>
                    <a:pt x="602353" y="1030509"/>
                  </a:lnTo>
                  <a:lnTo>
                    <a:pt x="496676" y="1030509"/>
                  </a:lnTo>
                  <a:cubicBezTo>
                    <a:pt x="499671" y="1027123"/>
                    <a:pt x="502601" y="1023607"/>
                    <a:pt x="505466" y="1019960"/>
                  </a:cubicBezTo>
                  <a:close/>
                  <a:moveTo>
                    <a:pt x="774250" y="1002966"/>
                  </a:moveTo>
                  <a:cubicBezTo>
                    <a:pt x="736094" y="1016770"/>
                    <a:pt x="691036" y="1031550"/>
                    <a:pt x="639077" y="1047308"/>
                  </a:cubicBezTo>
                  <a:lnTo>
                    <a:pt x="645132" y="1064107"/>
                  </a:lnTo>
                  <a:cubicBezTo>
                    <a:pt x="685892" y="1049912"/>
                    <a:pt x="728932" y="1035197"/>
                    <a:pt x="774250" y="1019960"/>
                  </a:cubicBezTo>
                  <a:cubicBezTo>
                    <a:pt x="773859" y="1017356"/>
                    <a:pt x="773859" y="1011691"/>
                    <a:pt x="774250" y="1002966"/>
                  </a:cubicBezTo>
                  <a:close/>
                  <a:moveTo>
                    <a:pt x="30797" y="988902"/>
                  </a:moveTo>
                  <a:lnTo>
                    <a:pt x="30797" y="1006091"/>
                  </a:lnTo>
                  <a:lnTo>
                    <a:pt x="224962" y="1006091"/>
                  </a:lnTo>
                  <a:lnTo>
                    <a:pt x="224962" y="988902"/>
                  </a:lnTo>
                  <a:close/>
                  <a:moveTo>
                    <a:pt x="473431" y="987534"/>
                  </a:moveTo>
                  <a:lnTo>
                    <a:pt x="588289" y="987534"/>
                  </a:lnTo>
                  <a:lnTo>
                    <a:pt x="588289" y="1003161"/>
                  </a:lnTo>
                  <a:lnTo>
                    <a:pt x="473431" y="1003161"/>
                  </a:lnTo>
                  <a:close/>
                  <a:moveTo>
                    <a:pt x="326538" y="983042"/>
                  </a:moveTo>
                  <a:lnTo>
                    <a:pt x="326538" y="1071139"/>
                  </a:lnTo>
                  <a:cubicBezTo>
                    <a:pt x="326538" y="1086245"/>
                    <a:pt x="334481" y="1093798"/>
                    <a:pt x="350369" y="1093798"/>
                  </a:cubicBezTo>
                  <a:lnTo>
                    <a:pt x="384357" y="1093798"/>
                  </a:lnTo>
                  <a:cubicBezTo>
                    <a:pt x="400245" y="1093798"/>
                    <a:pt x="409295" y="1086701"/>
                    <a:pt x="411509" y="1072506"/>
                  </a:cubicBezTo>
                  <a:cubicBezTo>
                    <a:pt x="413072" y="1063911"/>
                    <a:pt x="414244" y="1054665"/>
                    <a:pt x="415025" y="1044768"/>
                  </a:cubicBezTo>
                  <a:cubicBezTo>
                    <a:pt x="406300" y="1041382"/>
                    <a:pt x="401417" y="1039494"/>
                    <a:pt x="400375" y="1039103"/>
                  </a:cubicBezTo>
                  <a:cubicBezTo>
                    <a:pt x="399724" y="1049782"/>
                    <a:pt x="398682" y="1059353"/>
                    <a:pt x="397249" y="1067818"/>
                  </a:cubicBezTo>
                  <a:cubicBezTo>
                    <a:pt x="395947" y="1075631"/>
                    <a:pt x="390738" y="1079538"/>
                    <a:pt x="381623" y="1079538"/>
                  </a:cubicBezTo>
                  <a:lnTo>
                    <a:pt x="355057" y="1079538"/>
                  </a:lnTo>
                  <a:cubicBezTo>
                    <a:pt x="345941" y="1079538"/>
                    <a:pt x="341383" y="1075501"/>
                    <a:pt x="341383" y="1067427"/>
                  </a:cubicBezTo>
                  <a:lnTo>
                    <a:pt x="341383" y="1042229"/>
                  </a:lnTo>
                  <a:cubicBezTo>
                    <a:pt x="361177" y="1032071"/>
                    <a:pt x="381037" y="1017877"/>
                    <a:pt x="400961" y="999645"/>
                  </a:cubicBezTo>
                  <a:lnTo>
                    <a:pt x="388655" y="990465"/>
                  </a:lnTo>
                  <a:cubicBezTo>
                    <a:pt x="374200" y="1004399"/>
                    <a:pt x="358443" y="1016314"/>
                    <a:pt x="341383" y="1026211"/>
                  </a:cubicBezTo>
                  <a:lnTo>
                    <a:pt x="341383" y="983042"/>
                  </a:lnTo>
                  <a:close/>
                  <a:moveTo>
                    <a:pt x="473431" y="960578"/>
                  </a:moveTo>
                  <a:lnTo>
                    <a:pt x="588289" y="960578"/>
                  </a:lnTo>
                  <a:lnTo>
                    <a:pt x="588289" y="976010"/>
                  </a:lnTo>
                  <a:lnTo>
                    <a:pt x="473431" y="976010"/>
                  </a:lnTo>
                  <a:close/>
                  <a:moveTo>
                    <a:pt x="671503" y="955304"/>
                  </a:moveTo>
                  <a:lnTo>
                    <a:pt x="663103" y="968001"/>
                  </a:lnTo>
                  <a:cubicBezTo>
                    <a:pt x="682637" y="976856"/>
                    <a:pt x="704970" y="988120"/>
                    <a:pt x="730104" y="1001794"/>
                  </a:cubicBezTo>
                  <a:lnTo>
                    <a:pt x="739089" y="986948"/>
                  </a:lnTo>
                  <a:cubicBezTo>
                    <a:pt x="721379" y="977833"/>
                    <a:pt x="698850" y="967285"/>
                    <a:pt x="671503" y="955304"/>
                  </a:cubicBezTo>
                  <a:close/>
                  <a:moveTo>
                    <a:pt x="643374" y="923269"/>
                  </a:moveTo>
                  <a:lnTo>
                    <a:pt x="643374" y="939286"/>
                  </a:lnTo>
                  <a:lnTo>
                    <a:pt x="789291" y="939286"/>
                  </a:lnTo>
                  <a:cubicBezTo>
                    <a:pt x="788770" y="978354"/>
                    <a:pt x="787858" y="1013514"/>
                    <a:pt x="786556" y="1044768"/>
                  </a:cubicBezTo>
                  <a:cubicBezTo>
                    <a:pt x="786035" y="1055968"/>
                    <a:pt x="783626" y="1063911"/>
                    <a:pt x="779329" y="1068599"/>
                  </a:cubicBezTo>
                  <a:cubicBezTo>
                    <a:pt x="774771" y="1073287"/>
                    <a:pt x="767087" y="1075566"/>
                    <a:pt x="756279" y="1075436"/>
                  </a:cubicBezTo>
                  <a:cubicBezTo>
                    <a:pt x="747944" y="1075436"/>
                    <a:pt x="735443" y="1074850"/>
                    <a:pt x="718774" y="1073678"/>
                  </a:cubicBezTo>
                  <a:cubicBezTo>
                    <a:pt x="720337" y="1080710"/>
                    <a:pt x="721379" y="1086766"/>
                    <a:pt x="721899" y="1091844"/>
                  </a:cubicBezTo>
                  <a:cubicBezTo>
                    <a:pt x="735052" y="1092365"/>
                    <a:pt x="747228" y="1092626"/>
                    <a:pt x="758427" y="1092626"/>
                  </a:cubicBezTo>
                  <a:cubicBezTo>
                    <a:pt x="786947" y="1092626"/>
                    <a:pt x="801792" y="1078041"/>
                    <a:pt x="802964" y="1048870"/>
                  </a:cubicBezTo>
                  <a:cubicBezTo>
                    <a:pt x="804136" y="1026602"/>
                    <a:pt x="805373" y="984735"/>
                    <a:pt x="806676" y="923269"/>
                  </a:cubicBezTo>
                  <a:close/>
                  <a:moveTo>
                    <a:pt x="354080" y="909009"/>
                  </a:moveTo>
                  <a:cubicBezTo>
                    <a:pt x="340797" y="937398"/>
                    <a:pt x="322501" y="960318"/>
                    <a:pt x="299190" y="977768"/>
                  </a:cubicBezTo>
                  <a:cubicBezTo>
                    <a:pt x="303097" y="981284"/>
                    <a:pt x="306613" y="985060"/>
                    <a:pt x="309739" y="989097"/>
                  </a:cubicBezTo>
                  <a:cubicBezTo>
                    <a:pt x="328621" y="973991"/>
                    <a:pt x="345550" y="953937"/>
                    <a:pt x="360526" y="928933"/>
                  </a:cubicBezTo>
                  <a:cubicBezTo>
                    <a:pt x="375632" y="955239"/>
                    <a:pt x="393603" y="974577"/>
                    <a:pt x="414439" y="986948"/>
                  </a:cubicBezTo>
                  <a:cubicBezTo>
                    <a:pt x="417304" y="983042"/>
                    <a:pt x="420820" y="978744"/>
                    <a:pt x="424987" y="974056"/>
                  </a:cubicBezTo>
                  <a:cubicBezTo>
                    <a:pt x="402719" y="962727"/>
                    <a:pt x="384292" y="942998"/>
                    <a:pt x="369707" y="914869"/>
                  </a:cubicBezTo>
                  <a:lnTo>
                    <a:pt x="373223" y="909009"/>
                  </a:lnTo>
                  <a:close/>
                  <a:moveTo>
                    <a:pt x="265006" y="907056"/>
                  </a:moveTo>
                  <a:cubicBezTo>
                    <a:pt x="262662" y="916692"/>
                    <a:pt x="259863" y="926915"/>
                    <a:pt x="256607" y="937724"/>
                  </a:cubicBezTo>
                  <a:lnTo>
                    <a:pt x="232580" y="937724"/>
                  </a:lnTo>
                  <a:lnTo>
                    <a:pt x="232580" y="951006"/>
                  </a:lnTo>
                  <a:lnTo>
                    <a:pt x="252700" y="951006"/>
                  </a:lnTo>
                  <a:cubicBezTo>
                    <a:pt x="247491" y="967675"/>
                    <a:pt x="241501" y="985581"/>
                    <a:pt x="234729" y="1004724"/>
                  </a:cubicBezTo>
                  <a:lnTo>
                    <a:pt x="234729" y="1017030"/>
                  </a:lnTo>
                  <a:lnTo>
                    <a:pt x="272625" y="1017030"/>
                  </a:lnTo>
                  <a:lnTo>
                    <a:pt x="272625" y="1044964"/>
                  </a:lnTo>
                  <a:cubicBezTo>
                    <a:pt x="259211" y="1046526"/>
                    <a:pt x="245147" y="1047959"/>
                    <a:pt x="230432" y="1049261"/>
                  </a:cubicBezTo>
                  <a:lnTo>
                    <a:pt x="231994" y="1063911"/>
                  </a:lnTo>
                  <a:cubicBezTo>
                    <a:pt x="245408" y="1062218"/>
                    <a:pt x="258951" y="1060525"/>
                    <a:pt x="272625" y="1058832"/>
                  </a:cubicBezTo>
                  <a:lnTo>
                    <a:pt x="272625" y="1100439"/>
                  </a:lnTo>
                  <a:lnTo>
                    <a:pt x="286689" y="1100439"/>
                  </a:lnTo>
                  <a:lnTo>
                    <a:pt x="286689" y="1057270"/>
                  </a:lnTo>
                  <a:cubicBezTo>
                    <a:pt x="295544" y="1056228"/>
                    <a:pt x="304464" y="1055186"/>
                    <a:pt x="313450" y="1054144"/>
                  </a:cubicBezTo>
                  <a:cubicBezTo>
                    <a:pt x="313710" y="1047763"/>
                    <a:pt x="313906" y="1042945"/>
                    <a:pt x="314036" y="1039689"/>
                  </a:cubicBezTo>
                  <a:cubicBezTo>
                    <a:pt x="305311" y="1040992"/>
                    <a:pt x="296195" y="1042229"/>
                    <a:pt x="286689" y="1043401"/>
                  </a:cubicBezTo>
                  <a:lnTo>
                    <a:pt x="286689" y="1017030"/>
                  </a:lnTo>
                  <a:lnTo>
                    <a:pt x="311692" y="1017030"/>
                  </a:lnTo>
                  <a:lnTo>
                    <a:pt x="311692" y="1003747"/>
                  </a:lnTo>
                  <a:lnTo>
                    <a:pt x="286689" y="1003747"/>
                  </a:lnTo>
                  <a:lnTo>
                    <a:pt x="286689" y="960969"/>
                  </a:lnTo>
                  <a:lnTo>
                    <a:pt x="272625" y="960969"/>
                  </a:lnTo>
                  <a:lnTo>
                    <a:pt x="272625" y="1003747"/>
                  </a:lnTo>
                  <a:lnTo>
                    <a:pt x="249184" y="1003747"/>
                  </a:lnTo>
                  <a:cubicBezTo>
                    <a:pt x="255174" y="987079"/>
                    <a:pt x="261165" y="969498"/>
                    <a:pt x="267155" y="951006"/>
                  </a:cubicBezTo>
                  <a:lnTo>
                    <a:pt x="314622" y="951006"/>
                  </a:lnTo>
                  <a:lnTo>
                    <a:pt x="314622" y="937724"/>
                  </a:lnTo>
                  <a:lnTo>
                    <a:pt x="271453" y="937724"/>
                  </a:lnTo>
                  <a:cubicBezTo>
                    <a:pt x="274317" y="928868"/>
                    <a:pt x="277182" y="919753"/>
                    <a:pt x="280047" y="910376"/>
                  </a:cubicBezTo>
                  <a:close/>
                  <a:moveTo>
                    <a:pt x="476556" y="906274"/>
                  </a:moveTo>
                  <a:cubicBezTo>
                    <a:pt x="464315" y="928933"/>
                    <a:pt x="448884" y="947556"/>
                    <a:pt x="430261" y="962141"/>
                  </a:cubicBezTo>
                  <a:cubicBezTo>
                    <a:pt x="434038" y="966568"/>
                    <a:pt x="437033" y="970670"/>
                    <a:pt x="439247" y="974447"/>
                  </a:cubicBezTo>
                  <a:cubicBezTo>
                    <a:pt x="446474" y="968001"/>
                    <a:pt x="453376" y="961099"/>
                    <a:pt x="459953" y="953741"/>
                  </a:cubicBezTo>
                  <a:lnTo>
                    <a:pt x="459953" y="1022304"/>
                  </a:lnTo>
                  <a:lnTo>
                    <a:pt x="473431" y="1022304"/>
                  </a:lnTo>
                  <a:lnTo>
                    <a:pt x="473431" y="1015272"/>
                  </a:lnTo>
                  <a:lnTo>
                    <a:pt x="588289" y="1015272"/>
                  </a:lnTo>
                  <a:lnTo>
                    <a:pt x="588289" y="1020351"/>
                  </a:lnTo>
                  <a:lnTo>
                    <a:pt x="601963" y="1020351"/>
                  </a:lnTo>
                  <a:lnTo>
                    <a:pt x="601963" y="948467"/>
                  </a:lnTo>
                  <a:lnTo>
                    <a:pt x="464445" y="948467"/>
                  </a:lnTo>
                  <a:cubicBezTo>
                    <a:pt x="468222" y="944039"/>
                    <a:pt x="471868" y="939416"/>
                    <a:pt x="475384" y="934598"/>
                  </a:cubicBezTo>
                  <a:lnTo>
                    <a:pt x="621496" y="934598"/>
                  </a:lnTo>
                  <a:lnTo>
                    <a:pt x="621496" y="922097"/>
                  </a:lnTo>
                  <a:lnTo>
                    <a:pt x="484077" y="922097"/>
                  </a:lnTo>
                  <a:cubicBezTo>
                    <a:pt x="487397" y="917018"/>
                    <a:pt x="490621" y="911744"/>
                    <a:pt x="493746" y="906274"/>
                  </a:cubicBezTo>
                  <a:close/>
                  <a:moveTo>
                    <a:pt x="377695" y="562609"/>
                  </a:moveTo>
                  <a:cubicBezTo>
                    <a:pt x="380219" y="562535"/>
                    <a:pt x="381927" y="564167"/>
                    <a:pt x="383486" y="565281"/>
                  </a:cubicBezTo>
                  <a:cubicBezTo>
                    <a:pt x="385045" y="566395"/>
                    <a:pt x="386456" y="567286"/>
                    <a:pt x="387050" y="569290"/>
                  </a:cubicBezTo>
                  <a:cubicBezTo>
                    <a:pt x="387644" y="571295"/>
                    <a:pt x="388980" y="572705"/>
                    <a:pt x="387050" y="577308"/>
                  </a:cubicBezTo>
                  <a:cubicBezTo>
                    <a:pt x="385120" y="581911"/>
                    <a:pt x="378660" y="590745"/>
                    <a:pt x="375468" y="596907"/>
                  </a:cubicBezTo>
                  <a:lnTo>
                    <a:pt x="373531" y="601176"/>
                  </a:lnTo>
                  <a:lnTo>
                    <a:pt x="373362" y="600651"/>
                  </a:lnTo>
                  <a:cubicBezTo>
                    <a:pt x="371375" y="596879"/>
                    <a:pt x="368730" y="596572"/>
                    <a:pt x="368340" y="593343"/>
                  </a:cubicBezTo>
                  <a:cubicBezTo>
                    <a:pt x="367820" y="589037"/>
                    <a:pt x="371236" y="583395"/>
                    <a:pt x="371904" y="579980"/>
                  </a:cubicBezTo>
                  <a:cubicBezTo>
                    <a:pt x="372572" y="576565"/>
                    <a:pt x="372498" y="575229"/>
                    <a:pt x="372349" y="572854"/>
                  </a:cubicBezTo>
                  <a:cubicBezTo>
                    <a:pt x="372201" y="570478"/>
                    <a:pt x="370567" y="569736"/>
                    <a:pt x="371013" y="565726"/>
                  </a:cubicBezTo>
                  <a:lnTo>
                    <a:pt x="371200" y="564810"/>
                  </a:lnTo>
                  <a:lnTo>
                    <a:pt x="372172" y="564498"/>
                  </a:lnTo>
                  <a:cubicBezTo>
                    <a:pt x="375120" y="563389"/>
                    <a:pt x="375802" y="562665"/>
                    <a:pt x="377695" y="562609"/>
                  </a:cubicBezTo>
                  <a:close/>
                  <a:moveTo>
                    <a:pt x="597223" y="524280"/>
                  </a:moveTo>
                  <a:cubicBezTo>
                    <a:pt x="594806" y="524399"/>
                    <a:pt x="592524" y="524819"/>
                    <a:pt x="590899" y="525351"/>
                  </a:cubicBezTo>
                  <a:cubicBezTo>
                    <a:pt x="587650" y="526415"/>
                    <a:pt x="587034" y="530000"/>
                    <a:pt x="584849" y="531400"/>
                  </a:cubicBezTo>
                  <a:cubicBezTo>
                    <a:pt x="582664" y="532801"/>
                    <a:pt x="579695" y="532577"/>
                    <a:pt x="577790" y="533753"/>
                  </a:cubicBezTo>
                  <a:cubicBezTo>
                    <a:pt x="575885" y="534930"/>
                    <a:pt x="573700" y="536217"/>
                    <a:pt x="573420" y="538458"/>
                  </a:cubicBezTo>
                  <a:cubicBezTo>
                    <a:pt x="573140" y="540699"/>
                    <a:pt x="575661" y="543892"/>
                    <a:pt x="576109" y="547197"/>
                  </a:cubicBezTo>
                  <a:cubicBezTo>
                    <a:pt x="576557" y="550502"/>
                    <a:pt x="575941" y="554479"/>
                    <a:pt x="576109" y="558288"/>
                  </a:cubicBezTo>
                  <a:cubicBezTo>
                    <a:pt x="576277" y="562097"/>
                    <a:pt x="576950" y="567474"/>
                    <a:pt x="577118" y="570051"/>
                  </a:cubicBezTo>
                  <a:cubicBezTo>
                    <a:pt x="577286" y="572628"/>
                    <a:pt x="577006" y="571060"/>
                    <a:pt x="577118" y="573748"/>
                  </a:cubicBezTo>
                  <a:cubicBezTo>
                    <a:pt x="577230" y="576437"/>
                    <a:pt x="577902" y="582151"/>
                    <a:pt x="577790" y="586184"/>
                  </a:cubicBezTo>
                  <a:cubicBezTo>
                    <a:pt x="577678" y="590217"/>
                    <a:pt x="577342" y="596659"/>
                    <a:pt x="576445" y="597947"/>
                  </a:cubicBezTo>
                  <a:cubicBezTo>
                    <a:pt x="575549" y="599236"/>
                    <a:pt x="573980" y="595202"/>
                    <a:pt x="572412" y="593914"/>
                  </a:cubicBezTo>
                  <a:cubicBezTo>
                    <a:pt x="570843" y="592625"/>
                    <a:pt x="569218" y="591898"/>
                    <a:pt x="567033" y="590217"/>
                  </a:cubicBezTo>
                  <a:cubicBezTo>
                    <a:pt x="564848" y="588537"/>
                    <a:pt x="562103" y="585623"/>
                    <a:pt x="559302" y="583831"/>
                  </a:cubicBezTo>
                  <a:cubicBezTo>
                    <a:pt x="556501" y="582039"/>
                    <a:pt x="552691" y="580078"/>
                    <a:pt x="550226" y="579462"/>
                  </a:cubicBezTo>
                  <a:cubicBezTo>
                    <a:pt x="547761" y="578846"/>
                    <a:pt x="546025" y="579294"/>
                    <a:pt x="544511" y="580134"/>
                  </a:cubicBezTo>
                  <a:cubicBezTo>
                    <a:pt x="542998" y="580975"/>
                    <a:pt x="542886" y="583719"/>
                    <a:pt x="541150" y="584503"/>
                  </a:cubicBezTo>
                  <a:cubicBezTo>
                    <a:pt x="539413" y="585287"/>
                    <a:pt x="535716" y="584559"/>
                    <a:pt x="534091" y="584839"/>
                  </a:cubicBezTo>
                  <a:cubicBezTo>
                    <a:pt x="532466" y="585119"/>
                    <a:pt x="531290" y="584727"/>
                    <a:pt x="531402" y="586184"/>
                  </a:cubicBezTo>
                  <a:cubicBezTo>
                    <a:pt x="531514" y="587640"/>
                    <a:pt x="533755" y="591730"/>
                    <a:pt x="534763" y="593577"/>
                  </a:cubicBezTo>
                  <a:cubicBezTo>
                    <a:pt x="535772" y="595426"/>
                    <a:pt x="536892" y="595594"/>
                    <a:pt x="537452" y="597275"/>
                  </a:cubicBezTo>
                  <a:cubicBezTo>
                    <a:pt x="538012" y="598956"/>
                    <a:pt x="538124" y="600412"/>
                    <a:pt x="538124" y="603660"/>
                  </a:cubicBezTo>
                  <a:cubicBezTo>
                    <a:pt x="538124" y="606910"/>
                    <a:pt x="537060" y="613351"/>
                    <a:pt x="537452" y="616769"/>
                  </a:cubicBezTo>
                  <a:cubicBezTo>
                    <a:pt x="537844" y="620185"/>
                    <a:pt x="540365" y="621978"/>
                    <a:pt x="540477" y="624162"/>
                  </a:cubicBezTo>
                  <a:cubicBezTo>
                    <a:pt x="540589" y="626347"/>
                    <a:pt x="539245" y="628140"/>
                    <a:pt x="538124" y="629876"/>
                  </a:cubicBezTo>
                  <a:cubicBezTo>
                    <a:pt x="537004" y="631612"/>
                    <a:pt x="535323" y="632901"/>
                    <a:pt x="533755" y="634581"/>
                  </a:cubicBezTo>
                  <a:cubicBezTo>
                    <a:pt x="533755" y="634581"/>
                    <a:pt x="530786" y="638838"/>
                    <a:pt x="528713" y="639959"/>
                  </a:cubicBezTo>
                  <a:cubicBezTo>
                    <a:pt x="526640" y="641079"/>
                    <a:pt x="523447" y="640407"/>
                    <a:pt x="521318" y="641303"/>
                  </a:cubicBezTo>
                  <a:cubicBezTo>
                    <a:pt x="519188" y="642199"/>
                    <a:pt x="517564" y="644608"/>
                    <a:pt x="515939" y="645337"/>
                  </a:cubicBezTo>
                  <a:cubicBezTo>
                    <a:pt x="514314" y="646065"/>
                    <a:pt x="513698" y="645505"/>
                    <a:pt x="511569" y="645673"/>
                  </a:cubicBezTo>
                  <a:cubicBezTo>
                    <a:pt x="511569" y="645673"/>
                    <a:pt x="505127" y="645673"/>
                    <a:pt x="503166" y="646345"/>
                  </a:cubicBezTo>
                  <a:cubicBezTo>
                    <a:pt x="501205" y="647017"/>
                    <a:pt x="500757" y="647970"/>
                    <a:pt x="499805" y="649705"/>
                  </a:cubicBezTo>
                  <a:cubicBezTo>
                    <a:pt x="498852" y="651442"/>
                    <a:pt x="497844" y="655139"/>
                    <a:pt x="497452" y="656764"/>
                  </a:cubicBezTo>
                  <a:cubicBezTo>
                    <a:pt x="497059" y="658388"/>
                    <a:pt x="498908" y="658612"/>
                    <a:pt x="497452" y="659452"/>
                  </a:cubicBezTo>
                  <a:cubicBezTo>
                    <a:pt x="495995" y="660292"/>
                    <a:pt x="490784" y="661021"/>
                    <a:pt x="488711" y="661805"/>
                  </a:cubicBezTo>
                  <a:cubicBezTo>
                    <a:pt x="486638" y="662589"/>
                    <a:pt x="486582" y="663766"/>
                    <a:pt x="485014" y="664158"/>
                  </a:cubicBezTo>
                  <a:cubicBezTo>
                    <a:pt x="483445" y="664550"/>
                    <a:pt x="483389" y="663934"/>
                    <a:pt x="479300" y="664158"/>
                  </a:cubicBezTo>
                  <a:cubicBezTo>
                    <a:pt x="475210" y="664382"/>
                    <a:pt x="464565" y="664494"/>
                    <a:pt x="460475" y="665502"/>
                  </a:cubicBezTo>
                  <a:cubicBezTo>
                    <a:pt x="456386" y="666511"/>
                    <a:pt x="455881" y="667910"/>
                    <a:pt x="454761" y="670207"/>
                  </a:cubicBezTo>
                  <a:cubicBezTo>
                    <a:pt x="453640" y="672504"/>
                    <a:pt x="452408" y="676425"/>
                    <a:pt x="453753" y="679282"/>
                  </a:cubicBezTo>
                  <a:cubicBezTo>
                    <a:pt x="455097" y="682139"/>
                    <a:pt x="460363" y="685220"/>
                    <a:pt x="462828" y="687348"/>
                  </a:cubicBezTo>
                  <a:cubicBezTo>
                    <a:pt x="465293" y="689477"/>
                    <a:pt x="466133" y="690877"/>
                    <a:pt x="468542" y="692054"/>
                  </a:cubicBezTo>
                  <a:cubicBezTo>
                    <a:pt x="470952" y="693230"/>
                    <a:pt x="475826" y="695134"/>
                    <a:pt x="477283" y="694407"/>
                  </a:cubicBezTo>
                  <a:cubicBezTo>
                    <a:pt x="478739" y="693678"/>
                    <a:pt x="478907" y="690765"/>
                    <a:pt x="479972" y="689701"/>
                  </a:cubicBezTo>
                  <a:cubicBezTo>
                    <a:pt x="481036" y="688636"/>
                    <a:pt x="481540" y="688917"/>
                    <a:pt x="483669" y="688020"/>
                  </a:cubicBezTo>
                  <a:cubicBezTo>
                    <a:pt x="485798" y="687124"/>
                    <a:pt x="489271" y="686003"/>
                    <a:pt x="492745" y="684324"/>
                  </a:cubicBezTo>
                  <a:cubicBezTo>
                    <a:pt x="496219" y="682643"/>
                    <a:pt x="500197" y="680234"/>
                    <a:pt x="504510" y="677937"/>
                  </a:cubicBezTo>
                  <a:cubicBezTo>
                    <a:pt x="508824" y="675642"/>
                    <a:pt x="514258" y="672616"/>
                    <a:pt x="518628" y="670543"/>
                  </a:cubicBezTo>
                  <a:cubicBezTo>
                    <a:pt x="522999" y="668471"/>
                    <a:pt x="526136" y="667686"/>
                    <a:pt x="530730" y="665502"/>
                  </a:cubicBezTo>
                  <a:cubicBezTo>
                    <a:pt x="535323" y="663318"/>
                    <a:pt x="540533" y="658892"/>
                    <a:pt x="546193" y="657436"/>
                  </a:cubicBezTo>
                  <a:cubicBezTo>
                    <a:pt x="551851" y="655980"/>
                    <a:pt x="560198" y="657044"/>
                    <a:pt x="564680" y="656764"/>
                  </a:cubicBezTo>
                  <a:cubicBezTo>
                    <a:pt x="569161" y="656484"/>
                    <a:pt x="570507" y="655588"/>
                    <a:pt x="573084" y="655756"/>
                  </a:cubicBezTo>
                  <a:cubicBezTo>
                    <a:pt x="575661" y="655924"/>
                    <a:pt x="578798" y="656260"/>
                    <a:pt x="580143" y="657771"/>
                  </a:cubicBezTo>
                  <a:cubicBezTo>
                    <a:pt x="581487" y="659284"/>
                    <a:pt x="581263" y="662421"/>
                    <a:pt x="581151" y="664830"/>
                  </a:cubicBezTo>
                  <a:cubicBezTo>
                    <a:pt x="581039" y="667238"/>
                    <a:pt x="579415" y="669871"/>
                    <a:pt x="579471" y="672224"/>
                  </a:cubicBezTo>
                  <a:cubicBezTo>
                    <a:pt x="579527" y="674577"/>
                    <a:pt x="581095" y="676761"/>
                    <a:pt x="581487" y="678946"/>
                  </a:cubicBezTo>
                  <a:cubicBezTo>
                    <a:pt x="581880" y="681131"/>
                    <a:pt x="581375" y="683091"/>
                    <a:pt x="581824" y="685332"/>
                  </a:cubicBezTo>
                  <a:cubicBezTo>
                    <a:pt x="582272" y="687572"/>
                    <a:pt x="584737" y="691270"/>
                    <a:pt x="584176" y="692390"/>
                  </a:cubicBezTo>
                  <a:cubicBezTo>
                    <a:pt x="583616" y="693510"/>
                    <a:pt x="580031" y="692782"/>
                    <a:pt x="578462" y="692054"/>
                  </a:cubicBezTo>
                  <a:cubicBezTo>
                    <a:pt x="576894" y="691325"/>
                    <a:pt x="576726" y="689757"/>
                    <a:pt x="574765" y="688020"/>
                  </a:cubicBezTo>
                  <a:cubicBezTo>
                    <a:pt x="572804" y="686284"/>
                    <a:pt x="569330" y="682867"/>
                    <a:pt x="566697" y="681635"/>
                  </a:cubicBezTo>
                  <a:cubicBezTo>
                    <a:pt x="564064" y="680402"/>
                    <a:pt x="561599" y="679842"/>
                    <a:pt x="558966" y="680626"/>
                  </a:cubicBezTo>
                  <a:cubicBezTo>
                    <a:pt x="556333" y="681411"/>
                    <a:pt x="553531" y="684884"/>
                    <a:pt x="550898" y="686340"/>
                  </a:cubicBezTo>
                  <a:cubicBezTo>
                    <a:pt x="548265" y="687796"/>
                    <a:pt x="545856" y="687908"/>
                    <a:pt x="543166" y="689365"/>
                  </a:cubicBezTo>
                  <a:cubicBezTo>
                    <a:pt x="540477" y="690821"/>
                    <a:pt x="538012" y="693510"/>
                    <a:pt x="534763" y="695078"/>
                  </a:cubicBezTo>
                  <a:cubicBezTo>
                    <a:pt x="531514" y="696647"/>
                    <a:pt x="527480" y="696983"/>
                    <a:pt x="523671" y="698775"/>
                  </a:cubicBezTo>
                  <a:cubicBezTo>
                    <a:pt x="519861" y="700568"/>
                    <a:pt x="514594" y="703929"/>
                    <a:pt x="511905" y="705833"/>
                  </a:cubicBezTo>
                  <a:cubicBezTo>
                    <a:pt x="509216" y="707738"/>
                    <a:pt x="506695" y="708242"/>
                    <a:pt x="507536" y="710203"/>
                  </a:cubicBezTo>
                  <a:cubicBezTo>
                    <a:pt x="508376" y="712164"/>
                    <a:pt x="513642" y="717261"/>
                    <a:pt x="516947" y="717597"/>
                  </a:cubicBezTo>
                  <a:cubicBezTo>
                    <a:pt x="520253" y="717933"/>
                    <a:pt x="524343" y="713787"/>
                    <a:pt x="527368" y="712220"/>
                  </a:cubicBezTo>
                  <a:cubicBezTo>
                    <a:pt x="527368" y="712220"/>
                    <a:pt x="531738" y="709026"/>
                    <a:pt x="535099" y="708186"/>
                  </a:cubicBezTo>
                  <a:cubicBezTo>
                    <a:pt x="538460" y="707346"/>
                    <a:pt x="542886" y="708466"/>
                    <a:pt x="547537" y="707178"/>
                  </a:cubicBezTo>
                  <a:cubicBezTo>
                    <a:pt x="552187" y="705889"/>
                    <a:pt x="558517" y="701521"/>
                    <a:pt x="562999" y="700456"/>
                  </a:cubicBezTo>
                  <a:cubicBezTo>
                    <a:pt x="567481" y="699392"/>
                    <a:pt x="571852" y="699112"/>
                    <a:pt x="574429" y="700792"/>
                  </a:cubicBezTo>
                  <a:cubicBezTo>
                    <a:pt x="577006" y="702473"/>
                    <a:pt x="577958" y="705497"/>
                    <a:pt x="578462" y="710539"/>
                  </a:cubicBezTo>
                  <a:cubicBezTo>
                    <a:pt x="578840" y="714319"/>
                    <a:pt x="577769" y="720653"/>
                    <a:pt x="577446" y="726065"/>
                  </a:cubicBezTo>
                  <a:cubicBezTo>
                    <a:pt x="577447" y="726759"/>
                    <a:pt x="577448" y="727453"/>
                    <a:pt x="577449" y="728148"/>
                  </a:cubicBezTo>
                  <a:lnTo>
                    <a:pt x="576781" y="730369"/>
                  </a:lnTo>
                  <a:cubicBezTo>
                    <a:pt x="574709" y="734065"/>
                    <a:pt x="571628" y="737875"/>
                    <a:pt x="569386" y="740788"/>
                  </a:cubicBezTo>
                  <a:cubicBezTo>
                    <a:pt x="567145" y="743700"/>
                    <a:pt x="564848" y="745437"/>
                    <a:pt x="563335" y="747845"/>
                  </a:cubicBezTo>
                  <a:cubicBezTo>
                    <a:pt x="561823" y="750254"/>
                    <a:pt x="562887" y="752886"/>
                    <a:pt x="560310" y="755239"/>
                  </a:cubicBezTo>
                  <a:cubicBezTo>
                    <a:pt x="557733" y="757592"/>
                    <a:pt x="551739" y="758657"/>
                    <a:pt x="547873" y="761961"/>
                  </a:cubicBezTo>
                  <a:cubicBezTo>
                    <a:pt x="544007" y="765266"/>
                    <a:pt x="540701" y="771876"/>
                    <a:pt x="537116" y="775069"/>
                  </a:cubicBezTo>
                  <a:cubicBezTo>
                    <a:pt x="533531" y="778262"/>
                    <a:pt x="530450" y="778598"/>
                    <a:pt x="526360" y="781118"/>
                  </a:cubicBezTo>
                  <a:cubicBezTo>
                    <a:pt x="522270" y="783639"/>
                    <a:pt x="516723" y="787505"/>
                    <a:pt x="512578" y="790193"/>
                  </a:cubicBezTo>
                  <a:cubicBezTo>
                    <a:pt x="512578" y="790193"/>
                    <a:pt x="505407" y="793946"/>
                    <a:pt x="501485" y="797252"/>
                  </a:cubicBezTo>
                  <a:cubicBezTo>
                    <a:pt x="497564" y="800556"/>
                    <a:pt x="493081" y="806885"/>
                    <a:pt x="489047" y="810023"/>
                  </a:cubicBezTo>
                  <a:cubicBezTo>
                    <a:pt x="485014" y="813160"/>
                    <a:pt x="479860" y="813832"/>
                    <a:pt x="477283" y="816072"/>
                  </a:cubicBezTo>
                  <a:cubicBezTo>
                    <a:pt x="474706" y="818313"/>
                    <a:pt x="472297" y="821954"/>
                    <a:pt x="473585" y="823467"/>
                  </a:cubicBezTo>
                  <a:cubicBezTo>
                    <a:pt x="474874" y="824979"/>
                    <a:pt x="481148" y="825875"/>
                    <a:pt x="485014" y="825148"/>
                  </a:cubicBezTo>
                  <a:cubicBezTo>
                    <a:pt x="488879" y="824419"/>
                    <a:pt x="492072" y="821058"/>
                    <a:pt x="496779" y="819097"/>
                  </a:cubicBezTo>
                  <a:cubicBezTo>
                    <a:pt x="501485" y="817136"/>
                    <a:pt x="508432" y="815569"/>
                    <a:pt x="513250" y="813384"/>
                  </a:cubicBezTo>
                  <a:cubicBezTo>
                    <a:pt x="518068" y="811199"/>
                    <a:pt x="520590" y="809182"/>
                    <a:pt x="525688" y="805990"/>
                  </a:cubicBezTo>
                  <a:cubicBezTo>
                    <a:pt x="530786" y="802797"/>
                    <a:pt x="538405" y="797587"/>
                    <a:pt x="543839" y="794226"/>
                  </a:cubicBezTo>
                  <a:cubicBezTo>
                    <a:pt x="549274" y="790865"/>
                    <a:pt x="553083" y="790249"/>
                    <a:pt x="558293" y="785824"/>
                  </a:cubicBezTo>
                  <a:cubicBezTo>
                    <a:pt x="563503" y="781398"/>
                    <a:pt x="570563" y="772436"/>
                    <a:pt x="575101" y="767675"/>
                  </a:cubicBezTo>
                  <a:cubicBezTo>
                    <a:pt x="579639" y="762913"/>
                    <a:pt x="581375" y="762129"/>
                    <a:pt x="585521" y="757256"/>
                  </a:cubicBezTo>
                  <a:cubicBezTo>
                    <a:pt x="588630" y="753601"/>
                    <a:pt x="593378" y="747646"/>
                    <a:pt x="596929" y="742793"/>
                  </a:cubicBezTo>
                  <a:lnTo>
                    <a:pt x="599633" y="738925"/>
                  </a:lnTo>
                  <a:lnTo>
                    <a:pt x="600312" y="738435"/>
                  </a:lnTo>
                  <a:cubicBezTo>
                    <a:pt x="605690" y="733673"/>
                    <a:pt x="610228" y="725943"/>
                    <a:pt x="615438" y="718941"/>
                  </a:cubicBezTo>
                  <a:cubicBezTo>
                    <a:pt x="620648" y="711939"/>
                    <a:pt x="626475" y="702641"/>
                    <a:pt x="631573" y="696423"/>
                  </a:cubicBezTo>
                  <a:cubicBezTo>
                    <a:pt x="636671" y="690205"/>
                    <a:pt x="641377" y="685611"/>
                    <a:pt x="646026" y="681635"/>
                  </a:cubicBezTo>
                  <a:cubicBezTo>
                    <a:pt x="650677" y="677657"/>
                    <a:pt x="657064" y="675809"/>
                    <a:pt x="659473" y="672560"/>
                  </a:cubicBezTo>
                  <a:cubicBezTo>
                    <a:pt x="661882" y="669311"/>
                    <a:pt x="661041" y="664942"/>
                    <a:pt x="660481" y="662141"/>
                  </a:cubicBezTo>
                  <a:cubicBezTo>
                    <a:pt x="659921" y="659340"/>
                    <a:pt x="656952" y="657828"/>
                    <a:pt x="656111" y="655756"/>
                  </a:cubicBezTo>
                  <a:cubicBezTo>
                    <a:pt x="655271" y="653683"/>
                    <a:pt x="656223" y="651890"/>
                    <a:pt x="655439" y="649705"/>
                  </a:cubicBezTo>
                  <a:cubicBezTo>
                    <a:pt x="654655" y="647521"/>
                    <a:pt x="653983" y="643544"/>
                    <a:pt x="651406" y="642648"/>
                  </a:cubicBezTo>
                  <a:cubicBezTo>
                    <a:pt x="648829" y="641751"/>
                    <a:pt x="643618" y="643880"/>
                    <a:pt x="639976" y="644328"/>
                  </a:cubicBezTo>
                  <a:cubicBezTo>
                    <a:pt x="636335" y="644777"/>
                    <a:pt x="631461" y="644328"/>
                    <a:pt x="629556" y="645337"/>
                  </a:cubicBezTo>
                  <a:cubicBezTo>
                    <a:pt x="627651" y="646345"/>
                    <a:pt x="629388" y="649201"/>
                    <a:pt x="628548" y="650378"/>
                  </a:cubicBezTo>
                  <a:cubicBezTo>
                    <a:pt x="627707" y="651554"/>
                    <a:pt x="625466" y="650658"/>
                    <a:pt x="624514" y="652394"/>
                  </a:cubicBezTo>
                  <a:cubicBezTo>
                    <a:pt x="623562" y="654131"/>
                    <a:pt x="622890" y="657884"/>
                    <a:pt x="622833" y="660797"/>
                  </a:cubicBezTo>
                  <a:cubicBezTo>
                    <a:pt x="622777" y="663710"/>
                    <a:pt x="624850" y="668022"/>
                    <a:pt x="624178" y="669871"/>
                  </a:cubicBezTo>
                  <a:cubicBezTo>
                    <a:pt x="623506" y="671720"/>
                    <a:pt x="620536" y="672280"/>
                    <a:pt x="618799" y="671888"/>
                  </a:cubicBezTo>
                  <a:cubicBezTo>
                    <a:pt x="617062" y="671496"/>
                    <a:pt x="613981" y="671272"/>
                    <a:pt x="613757" y="667518"/>
                  </a:cubicBezTo>
                  <a:cubicBezTo>
                    <a:pt x="613533" y="663766"/>
                    <a:pt x="616278" y="653739"/>
                    <a:pt x="617454" y="649369"/>
                  </a:cubicBezTo>
                  <a:cubicBezTo>
                    <a:pt x="618631" y="645000"/>
                    <a:pt x="618295" y="643600"/>
                    <a:pt x="620816" y="641303"/>
                  </a:cubicBezTo>
                  <a:cubicBezTo>
                    <a:pt x="623338" y="639006"/>
                    <a:pt x="628772" y="636878"/>
                    <a:pt x="632581" y="635590"/>
                  </a:cubicBezTo>
                  <a:cubicBezTo>
                    <a:pt x="636391" y="634301"/>
                    <a:pt x="640200" y="634189"/>
                    <a:pt x="643674" y="633573"/>
                  </a:cubicBezTo>
                  <a:cubicBezTo>
                    <a:pt x="643674" y="633573"/>
                    <a:pt x="647484" y="631948"/>
                    <a:pt x="653422" y="631892"/>
                  </a:cubicBezTo>
                  <a:cubicBezTo>
                    <a:pt x="659361" y="631836"/>
                    <a:pt x="672023" y="633237"/>
                    <a:pt x="679305" y="633237"/>
                  </a:cubicBezTo>
                  <a:cubicBezTo>
                    <a:pt x="686588" y="633237"/>
                    <a:pt x="692527" y="633125"/>
                    <a:pt x="697120" y="631892"/>
                  </a:cubicBezTo>
                  <a:cubicBezTo>
                    <a:pt x="701715" y="630660"/>
                    <a:pt x="706869" y="629036"/>
                    <a:pt x="706869" y="625843"/>
                  </a:cubicBezTo>
                  <a:cubicBezTo>
                    <a:pt x="706869" y="622650"/>
                    <a:pt x="700315" y="615928"/>
                    <a:pt x="697120" y="612735"/>
                  </a:cubicBezTo>
                  <a:cubicBezTo>
                    <a:pt x="693927" y="609543"/>
                    <a:pt x="691238" y="606910"/>
                    <a:pt x="687709" y="606686"/>
                  </a:cubicBezTo>
                  <a:cubicBezTo>
                    <a:pt x="684179" y="606462"/>
                    <a:pt x="679586" y="610775"/>
                    <a:pt x="675944" y="611391"/>
                  </a:cubicBezTo>
                  <a:cubicBezTo>
                    <a:pt x="672303" y="612007"/>
                    <a:pt x="668436" y="610047"/>
                    <a:pt x="665859" y="610383"/>
                  </a:cubicBezTo>
                  <a:cubicBezTo>
                    <a:pt x="663282" y="610719"/>
                    <a:pt x="663394" y="612679"/>
                    <a:pt x="660481" y="613407"/>
                  </a:cubicBezTo>
                  <a:cubicBezTo>
                    <a:pt x="657568" y="614136"/>
                    <a:pt x="653086" y="613855"/>
                    <a:pt x="648380" y="614752"/>
                  </a:cubicBezTo>
                  <a:cubicBezTo>
                    <a:pt x="643674" y="615648"/>
                    <a:pt x="636671" y="618225"/>
                    <a:pt x="632245" y="618785"/>
                  </a:cubicBezTo>
                  <a:cubicBezTo>
                    <a:pt x="627819" y="619346"/>
                    <a:pt x="624570" y="619009"/>
                    <a:pt x="621825" y="618113"/>
                  </a:cubicBezTo>
                  <a:cubicBezTo>
                    <a:pt x="619079" y="617217"/>
                    <a:pt x="616726" y="615424"/>
                    <a:pt x="615774" y="613407"/>
                  </a:cubicBezTo>
                  <a:cubicBezTo>
                    <a:pt x="614821" y="611391"/>
                    <a:pt x="614485" y="608758"/>
                    <a:pt x="616110" y="606013"/>
                  </a:cubicBezTo>
                  <a:cubicBezTo>
                    <a:pt x="617735" y="603268"/>
                    <a:pt x="621601" y="599852"/>
                    <a:pt x="625522" y="596939"/>
                  </a:cubicBezTo>
                  <a:cubicBezTo>
                    <a:pt x="629444" y="594026"/>
                    <a:pt x="634878" y="591170"/>
                    <a:pt x="639640" y="588537"/>
                  </a:cubicBezTo>
                  <a:cubicBezTo>
                    <a:pt x="644402" y="585904"/>
                    <a:pt x="650341" y="583663"/>
                    <a:pt x="654095" y="581143"/>
                  </a:cubicBezTo>
                  <a:cubicBezTo>
                    <a:pt x="657848" y="578622"/>
                    <a:pt x="661489" y="575989"/>
                    <a:pt x="662162" y="573413"/>
                  </a:cubicBezTo>
                  <a:cubicBezTo>
                    <a:pt x="662834" y="570836"/>
                    <a:pt x="660537" y="567923"/>
                    <a:pt x="658128" y="565682"/>
                  </a:cubicBezTo>
                  <a:cubicBezTo>
                    <a:pt x="655719" y="563442"/>
                    <a:pt x="650565" y="560809"/>
                    <a:pt x="647708" y="559969"/>
                  </a:cubicBezTo>
                  <a:cubicBezTo>
                    <a:pt x="644850" y="559128"/>
                    <a:pt x="643337" y="559856"/>
                    <a:pt x="640985" y="560641"/>
                  </a:cubicBezTo>
                  <a:cubicBezTo>
                    <a:pt x="638632" y="561425"/>
                    <a:pt x="635550" y="563274"/>
                    <a:pt x="633590" y="564673"/>
                  </a:cubicBezTo>
                  <a:cubicBezTo>
                    <a:pt x="631629" y="566074"/>
                    <a:pt x="631069" y="568371"/>
                    <a:pt x="629220" y="569043"/>
                  </a:cubicBezTo>
                  <a:cubicBezTo>
                    <a:pt x="627371" y="569715"/>
                    <a:pt x="623842" y="569323"/>
                    <a:pt x="622497" y="568707"/>
                  </a:cubicBezTo>
                  <a:cubicBezTo>
                    <a:pt x="621153" y="568091"/>
                    <a:pt x="620704" y="567250"/>
                    <a:pt x="621153" y="565346"/>
                  </a:cubicBezTo>
                  <a:cubicBezTo>
                    <a:pt x="621601" y="563442"/>
                    <a:pt x="623114" y="559856"/>
                    <a:pt x="625186" y="557279"/>
                  </a:cubicBezTo>
                  <a:cubicBezTo>
                    <a:pt x="627259" y="554703"/>
                    <a:pt x="632581" y="552294"/>
                    <a:pt x="633590" y="549886"/>
                  </a:cubicBezTo>
                  <a:cubicBezTo>
                    <a:pt x="634598" y="547477"/>
                    <a:pt x="634038" y="545572"/>
                    <a:pt x="631237" y="542828"/>
                  </a:cubicBezTo>
                  <a:cubicBezTo>
                    <a:pt x="628436" y="540083"/>
                    <a:pt x="621265" y="536385"/>
                    <a:pt x="616782" y="533417"/>
                  </a:cubicBezTo>
                  <a:cubicBezTo>
                    <a:pt x="612300" y="530448"/>
                    <a:pt x="608659" y="526359"/>
                    <a:pt x="604345" y="525015"/>
                  </a:cubicBezTo>
                  <a:cubicBezTo>
                    <a:pt x="602188" y="524343"/>
                    <a:pt x="599639" y="524161"/>
                    <a:pt x="597223" y="524280"/>
                  </a:cubicBezTo>
                  <a:close/>
                  <a:moveTo>
                    <a:pt x="566024" y="465526"/>
                  </a:moveTo>
                  <a:cubicBezTo>
                    <a:pt x="569834" y="465638"/>
                    <a:pt x="573654" y="465562"/>
                    <a:pt x="577454" y="465862"/>
                  </a:cubicBezTo>
                  <a:cubicBezTo>
                    <a:pt x="577953" y="465901"/>
                    <a:pt x="578413" y="466213"/>
                    <a:pt x="578798" y="466534"/>
                  </a:cubicBezTo>
                  <a:cubicBezTo>
                    <a:pt x="579109" y="466793"/>
                    <a:pt x="579246" y="467207"/>
                    <a:pt x="579470" y="467543"/>
                  </a:cubicBezTo>
                  <a:cubicBezTo>
                    <a:pt x="578145" y="469530"/>
                    <a:pt x="579625" y="467673"/>
                    <a:pt x="577454" y="469223"/>
                  </a:cubicBezTo>
                  <a:cubicBezTo>
                    <a:pt x="577067" y="469500"/>
                    <a:pt x="576841" y="469968"/>
                    <a:pt x="576445" y="470232"/>
                  </a:cubicBezTo>
                  <a:cubicBezTo>
                    <a:pt x="575728" y="470710"/>
                    <a:pt x="572862" y="470890"/>
                    <a:pt x="572748" y="470904"/>
                  </a:cubicBezTo>
                  <a:cubicBezTo>
                    <a:pt x="572300" y="471127"/>
                    <a:pt x="571864" y="471378"/>
                    <a:pt x="571403" y="471575"/>
                  </a:cubicBezTo>
                  <a:cubicBezTo>
                    <a:pt x="571078" y="471715"/>
                    <a:pt x="570672" y="471690"/>
                    <a:pt x="570395" y="471911"/>
                  </a:cubicBezTo>
                  <a:cubicBezTo>
                    <a:pt x="568573" y="473368"/>
                    <a:pt x="570983" y="472583"/>
                    <a:pt x="568713" y="473592"/>
                  </a:cubicBezTo>
                  <a:cubicBezTo>
                    <a:pt x="568066" y="473880"/>
                    <a:pt x="567369" y="474040"/>
                    <a:pt x="566697" y="474264"/>
                  </a:cubicBezTo>
                  <a:cubicBezTo>
                    <a:pt x="563772" y="475239"/>
                    <a:pt x="566041" y="474581"/>
                    <a:pt x="559638" y="474937"/>
                  </a:cubicBezTo>
                  <a:cubicBezTo>
                    <a:pt x="559302" y="475273"/>
                    <a:pt x="559045" y="475714"/>
                    <a:pt x="558629" y="475945"/>
                  </a:cubicBezTo>
                  <a:cubicBezTo>
                    <a:pt x="557960" y="476317"/>
                    <a:pt x="556136" y="476736"/>
                    <a:pt x="555268" y="476953"/>
                  </a:cubicBezTo>
                  <a:cubicBezTo>
                    <a:pt x="554820" y="477289"/>
                    <a:pt x="554435" y="477734"/>
                    <a:pt x="553924" y="477962"/>
                  </a:cubicBezTo>
                  <a:cubicBezTo>
                    <a:pt x="553401" y="478194"/>
                    <a:pt x="552813" y="478260"/>
                    <a:pt x="552243" y="478298"/>
                  </a:cubicBezTo>
                  <a:cubicBezTo>
                    <a:pt x="549446" y="478484"/>
                    <a:pt x="546641" y="478522"/>
                    <a:pt x="543839" y="478634"/>
                  </a:cubicBezTo>
                  <a:cubicBezTo>
                    <a:pt x="542352" y="479377"/>
                    <a:pt x="543839" y="478746"/>
                    <a:pt x="543166" y="478634"/>
                  </a:cubicBezTo>
                  <a:cubicBezTo>
                    <a:pt x="543222" y="477794"/>
                    <a:pt x="543951" y="474656"/>
                    <a:pt x="544175" y="473592"/>
                  </a:cubicBezTo>
                  <a:cubicBezTo>
                    <a:pt x="544287" y="473144"/>
                    <a:pt x="544255" y="472632"/>
                    <a:pt x="544511" y="472247"/>
                  </a:cubicBezTo>
                  <a:cubicBezTo>
                    <a:pt x="544943" y="471601"/>
                    <a:pt x="545902" y="471508"/>
                    <a:pt x="546529" y="471239"/>
                  </a:cubicBezTo>
                  <a:cubicBezTo>
                    <a:pt x="549392" y="470013"/>
                    <a:pt x="546225" y="470733"/>
                    <a:pt x="551235" y="470232"/>
                  </a:cubicBezTo>
                  <a:cubicBezTo>
                    <a:pt x="551683" y="470120"/>
                    <a:pt x="550674" y="470400"/>
                    <a:pt x="552579" y="469896"/>
                  </a:cubicBezTo>
                  <a:cubicBezTo>
                    <a:pt x="554484" y="469391"/>
                    <a:pt x="560422" y="467935"/>
                    <a:pt x="562663" y="467207"/>
                  </a:cubicBezTo>
                  <a:cubicBezTo>
                    <a:pt x="564904" y="466478"/>
                    <a:pt x="566024" y="465526"/>
                    <a:pt x="566024" y="465526"/>
                  </a:cubicBezTo>
                  <a:close/>
                  <a:moveTo>
                    <a:pt x="584785" y="430116"/>
                  </a:moveTo>
                  <a:lnTo>
                    <a:pt x="584387" y="432768"/>
                  </a:lnTo>
                  <a:cubicBezTo>
                    <a:pt x="584093" y="434328"/>
                    <a:pt x="583952" y="435743"/>
                    <a:pt x="584513" y="437199"/>
                  </a:cubicBezTo>
                  <a:lnTo>
                    <a:pt x="585880" y="439416"/>
                  </a:lnTo>
                  <a:lnTo>
                    <a:pt x="582905" y="440353"/>
                  </a:lnTo>
                  <a:cubicBezTo>
                    <a:pt x="581414" y="440809"/>
                    <a:pt x="580101" y="441173"/>
                    <a:pt x="579134" y="441328"/>
                  </a:cubicBezTo>
                  <a:cubicBezTo>
                    <a:pt x="576235" y="441790"/>
                    <a:pt x="575416" y="440298"/>
                    <a:pt x="574479" y="440185"/>
                  </a:cubicBezTo>
                  <a:lnTo>
                    <a:pt x="573899" y="440443"/>
                  </a:lnTo>
                  <a:lnTo>
                    <a:pt x="573557" y="440033"/>
                  </a:lnTo>
                  <a:cubicBezTo>
                    <a:pt x="572892" y="439118"/>
                    <a:pt x="572342" y="438166"/>
                    <a:pt x="572076" y="437199"/>
                  </a:cubicBezTo>
                  <a:lnTo>
                    <a:pt x="571820" y="434244"/>
                  </a:lnTo>
                  <a:lnTo>
                    <a:pt x="575936" y="432970"/>
                  </a:lnTo>
                  <a:cubicBezTo>
                    <a:pt x="579092" y="431854"/>
                    <a:pt x="579807" y="431203"/>
                    <a:pt x="584176" y="430236"/>
                  </a:cubicBezTo>
                  <a:close/>
                  <a:moveTo>
                    <a:pt x="641321" y="425867"/>
                  </a:moveTo>
                  <a:cubicBezTo>
                    <a:pt x="641321" y="425867"/>
                    <a:pt x="644850" y="426203"/>
                    <a:pt x="647372" y="426875"/>
                  </a:cubicBezTo>
                  <a:cubicBezTo>
                    <a:pt x="649893" y="427547"/>
                    <a:pt x="652638" y="429228"/>
                    <a:pt x="656448" y="429900"/>
                  </a:cubicBezTo>
                  <a:cubicBezTo>
                    <a:pt x="660257" y="430572"/>
                    <a:pt x="666755" y="429228"/>
                    <a:pt x="670229" y="430908"/>
                  </a:cubicBezTo>
                  <a:cubicBezTo>
                    <a:pt x="673703" y="432589"/>
                    <a:pt x="676448" y="435669"/>
                    <a:pt x="677289" y="439983"/>
                  </a:cubicBezTo>
                  <a:cubicBezTo>
                    <a:pt x="678129" y="444296"/>
                    <a:pt x="677289" y="452251"/>
                    <a:pt x="675272" y="456787"/>
                  </a:cubicBezTo>
                  <a:cubicBezTo>
                    <a:pt x="673255" y="461325"/>
                    <a:pt x="669501" y="463789"/>
                    <a:pt x="665187" y="467207"/>
                  </a:cubicBezTo>
                  <a:cubicBezTo>
                    <a:pt x="660873" y="470624"/>
                    <a:pt x="654543" y="474376"/>
                    <a:pt x="649389" y="477289"/>
                  </a:cubicBezTo>
                  <a:cubicBezTo>
                    <a:pt x="644234" y="480203"/>
                    <a:pt x="639360" y="482611"/>
                    <a:pt x="634262" y="484683"/>
                  </a:cubicBezTo>
                  <a:cubicBezTo>
                    <a:pt x="629164" y="486756"/>
                    <a:pt x="621825" y="489277"/>
                    <a:pt x="618799" y="489725"/>
                  </a:cubicBezTo>
                  <a:cubicBezTo>
                    <a:pt x="615774" y="490172"/>
                    <a:pt x="617847" y="488941"/>
                    <a:pt x="616110" y="487372"/>
                  </a:cubicBezTo>
                  <a:cubicBezTo>
                    <a:pt x="614807" y="486196"/>
                    <a:pt x="612812" y="482625"/>
                    <a:pt x="610619" y="481054"/>
                  </a:cubicBezTo>
                  <a:lnTo>
                    <a:pt x="610279" y="480942"/>
                  </a:lnTo>
                  <a:lnTo>
                    <a:pt x="610818" y="480115"/>
                  </a:lnTo>
                  <a:cubicBezTo>
                    <a:pt x="611810" y="478658"/>
                    <a:pt x="612791" y="477331"/>
                    <a:pt x="613757" y="476281"/>
                  </a:cubicBezTo>
                  <a:cubicBezTo>
                    <a:pt x="617622" y="472079"/>
                    <a:pt x="622889" y="470904"/>
                    <a:pt x="624850" y="467543"/>
                  </a:cubicBezTo>
                  <a:cubicBezTo>
                    <a:pt x="626811" y="464181"/>
                    <a:pt x="628940" y="460261"/>
                    <a:pt x="625522" y="456115"/>
                  </a:cubicBezTo>
                  <a:cubicBezTo>
                    <a:pt x="622105" y="451971"/>
                    <a:pt x="609163" y="445864"/>
                    <a:pt x="604345" y="442672"/>
                  </a:cubicBezTo>
                  <a:lnTo>
                    <a:pt x="603868" y="442274"/>
                  </a:lnTo>
                  <a:lnTo>
                    <a:pt x="604345" y="441905"/>
                  </a:lnTo>
                  <a:cubicBezTo>
                    <a:pt x="606474" y="438936"/>
                    <a:pt x="604401" y="432046"/>
                    <a:pt x="604682" y="427116"/>
                  </a:cubicBezTo>
                  <a:cubicBezTo>
                    <a:pt x="604690" y="427014"/>
                    <a:pt x="604698" y="426912"/>
                    <a:pt x="604707" y="426810"/>
                  </a:cubicBezTo>
                  <a:lnTo>
                    <a:pt x="606698" y="426539"/>
                  </a:lnTo>
                  <a:cubicBezTo>
                    <a:pt x="612132" y="425867"/>
                    <a:pt x="611012" y="426315"/>
                    <a:pt x="616782" y="426203"/>
                  </a:cubicBezTo>
                  <a:close/>
                  <a:moveTo>
                    <a:pt x="578840" y="411068"/>
                  </a:moveTo>
                  <a:cubicBezTo>
                    <a:pt x="581487" y="410984"/>
                    <a:pt x="584121" y="411432"/>
                    <a:pt x="585185" y="412665"/>
                  </a:cubicBezTo>
                  <a:cubicBezTo>
                    <a:pt x="585717" y="413281"/>
                    <a:pt x="585990" y="414258"/>
                    <a:pt x="586099" y="415440"/>
                  </a:cubicBezTo>
                  <a:cubicBezTo>
                    <a:pt x="586089" y="415997"/>
                    <a:pt x="586078" y="416555"/>
                    <a:pt x="586068" y="417113"/>
                  </a:cubicBezTo>
                  <a:lnTo>
                    <a:pt x="580143" y="418473"/>
                  </a:lnTo>
                  <a:lnTo>
                    <a:pt x="571551" y="420980"/>
                  </a:lnTo>
                  <a:lnTo>
                    <a:pt x="571257" y="417181"/>
                  </a:lnTo>
                  <a:cubicBezTo>
                    <a:pt x="571137" y="415228"/>
                    <a:pt x="571292" y="413561"/>
                    <a:pt x="572412" y="412665"/>
                  </a:cubicBezTo>
                  <a:cubicBezTo>
                    <a:pt x="573532" y="411769"/>
                    <a:pt x="576193" y="411152"/>
                    <a:pt x="578840" y="411068"/>
                  </a:cubicBezTo>
                  <a:close/>
                  <a:moveTo>
                    <a:pt x="322009" y="406264"/>
                  </a:moveTo>
                  <a:cubicBezTo>
                    <a:pt x="318074" y="405968"/>
                    <a:pt x="319633" y="410050"/>
                    <a:pt x="317108" y="411164"/>
                  </a:cubicBezTo>
                  <a:cubicBezTo>
                    <a:pt x="314583" y="412278"/>
                    <a:pt x="308866" y="412055"/>
                    <a:pt x="306862" y="412946"/>
                  </a:cubicBezTo>
                  <a:cubicBezTo>
                    <a:pt x="304857" y="413837"/>
                    <a:pt x="306193" y="415395"/>
                    <a:pt x="305080" y="416508"/>
                  </a:cubicBezTo>
                  <a:cubicBezTo>
                    <a:pt x="303966" y="417622"/>
                    <a:pt x="300996" y="418513"/>
                    <a:pt x="300179" y="419627"/>
                  </a:cubicBezTo>
                  <a:cubicBezTo>
                    <a:pt x="299363" y="420740"/>
                    <a:pt x="298694" y="421112"/>
                    <a:pt x="300179" y="423191"/>
                  </a:cubicBezTo>
                  <a:cubicBezTo>
                    <a:pt x="301664" y="425268"/>
                    <a:pt x="307381" y="429278"/>
                    <a:pt x="309089" y="432099"/>
                  </a:cubicBezTo>
                  <a:cubicBezTo>
                    <a:pt x="310797" y="434919"/>
                    <a:pt x="310351" y="433880"/>
                    <a:pt x="310425" y="440117"/>
                  </a:cubicBezTo>
                  <a:cubicBezTo>
                    <a:pt x="310500" y="446352"/>
                    <a:pt x="309386" y="463427"/>
                    <a:pt x="309534" y="469515"/>
                  </a:cubicBezTo>
                  <a:cubicBezTo>
                    <a:pt x="309683" y="475602"/>
                    <a:pt x="310277" y="474340"/>
                    <a:pt x="311316" y="476641"/>
                  </a:cubicBezTo>
                  <a:cubicBezTo>
                    <a:pt x="312356" y="478943"/>
                    <a:pt x="315251" y="478201"/>
                    <a:pt x="315771" y="483323"/>
                  </a:cubicBezTo>
                  <a:cubicBezTo>
                    <a:pt x="316291" y="488446"/>
                    <a:pt x="315028" y="502179"/>
                    <a:pt x="314435" y="507376"/>
                  </a:cubicBezTo>
                  <a:cubicBezTo>
                    <a:pt x="313841" y="512572"/>
                    <a:pt x="312950" y="509825"/>
                    <a:pt x="312207" y="514503"/>
                  </a:cubicBezTo>
                  <a:cubicBezTo>
                    <a:pt x="311465" y="519179"/>
                    <a:pt x="309757" y="531577"/>
                    <a:pt x="309980" y="535438"/>
                  </a:cubicBezTo>
                  <a:cubicBezTo>
                    <a:pt x="310203" y="539298"/>
                    <a:pt x="312430" y="535661"/>
                    <a:pt x="313544" y="537664"/>
                  </a:cubicBezTo>
                  <a:cubicBezTo>
                    <a:pt x="314657" y="539669"/>
                    <a:pt x="316439" y="544050"/>
                    <a:pt x="316662" y="547464"/>
                  </a:cubicBezTo>
                  <a:lnTo>
                    <a:pt x="316199" y="552071"/>
                  </a:lnTo>
                  <a:lnTo>
                    <a:pt x="315882" y="552114"/>
                  </a:lnTo>
                  <a:cubicBezTo>
                    <a:pt x="314713" y="552179"/>
                    <a:pt x="314249" y="552030"/>
                    <a:pt x="312207" y="552364"/>
                  </a:cubicBezTo>
                  <a:cubicBezTo>
                    <a:pt x="312207" y="552364"/>
                    <a:pt x="302036" y="554740"/>
                    <a:pt x="299289" y="554592"/>
                  </a:cubicBezTo>
                  <a:cubicBezTo>
                    <a:pt x="296541" y="554443"/>
                    <a:pt x="297284" y="552661"/>
                    <a:pt x="295725" y="551473"/>
                  </a:cubicBezTo>
                  <a:cubicBezTo>
                    <a:pt x="294165" y="550285"/>
                    <a:pt x="290972" y="549023"/>
                    <a:pt x="289933" y="547464"/>
                  </a:cubicBezTo>
                  <a:cubicBezTo>
                    <a:pt x="288893" y="545905"/>
                    <a:pt x="289784" y="545015"/>
                    <a:pt x="289487" y="542119"/>
                  </a:cubicBezTo>
                  <a:cubicBezTo>
                    <a:pt x="289190" y="539224"/>
                    <a:pt x="289042" y="533062"/>
                    <a:pt x="288151" y="530092"/>
                  </a:cubicBezTo>
                  <a:cubicBezTo>
                    <a:pt x="287260" y="527123"/>
                    <a:pt x="285329" y="526678"/>
                    <a:pt x="284141" y="524302"/>
                  </a:cubicBezTo>
                  <a:cubicBezTo>
                    <a:pt x="282953" y="521926"/>
                    <a:pt x="282508" y="518511"/>
                    <a:pt x="281023" y="515839"/>
                  </a:cubicBezTo>
                  <a:cubicBezTo>
                    <a:pt x="279538" y="513166"/>
                    <a:pt x="277088" y="510122"/>
                    <a:pt x="275232" y="508267"/>
                  </a:cubicBezTo>
                  <a:cubicBezTo>
                    <a:pt x="273376" y="506411"/>
                    <a:pt x="272708" y="505520"/>
                    <a:pt x="269886" y="504703"/>
                  </a:cubicBezTo>
                  <a:cubicBezTo>
                    <a:pt x="267065" y="503887"/>
                    <a:pt x="261792" y="503590"/>
                    <a:pt x="258303" y="503367"/>
                  </a:cubicBezTo>
                  <a:cubicBezTo>
                    <a:pt x="256558" y="503256"/>
                    <a:pt x="254962" y="503126"/>
                    <a:pt x="253431" y="503089"/>
                  </a:cubicBezTo>
                  <a:cubicBezTo>
                    <a:pt x="251899" y="503051"/>
                    <a:pt x="250433" y="503107"/>
                    <a:pt x="248948" y="503367"/>
                  </a:cubicBezTo>
                  <a:cubicBezTo>
                    <a:pt x="245978" y="503887"/>
                    <a:pt x="241969" y="505223"/>
                    <a:pt x="240483" y="506485"/>
                  </a:cubicBezTo>
                  <a:cubicBezTo>
                    <a:pt x="238998" y="507747"/>
                    <a:pt x="239666" y="509157"/>
                    <a:pt x="240037" y="510939"/>
                  </a:cubicBezTo>
                  <a:cubicBezTo>
                    <a:pt x="240409" y="512721"/>
                    <a:pt x="241969" y="514800"/>
                    <a:pt x="242711" y="517176"/>
                  </a:cubicBezTo>
                  <a:cubicBezTo>
                    <a:pt x="243454" y="519550"/>
                    <a:pt x="243676" y="523486"/>
                    <a:pt x="244493" y="525193"/>
                  </a:cubicBezTo>
                  <a:cubicBezTo>
                    <a:pt x="245310" y="526900"/>
                    <a:pt x="247017" y="526307"/>
                    <a:pt x="247611" y="527420"/>
                  </a:cubicBezTo>
                  <a:cubicBezTo>
                    <a:pt x="248205" y="528533"/>
                    <a:pt x="247908" y="529944"/>
                    <a:pt x="248057" y="531874"/>
                  </a:cubicBezTo>
                  <a:cubicBezTo>
                    <a:pt x="248205" y="533805"/>
                    <a:pt x="248428" y="536106"/>
                    <a:pt x="248502" y="539001"/>
                  </a:cubicBezTo>
                  <a:cubicBezTo>
                    <a:pt x="248577" y="541897"/>
                    <a:pt x="249245" y="546350"/>
                    <a:pt x="248502" y="549246"/>
                  </a:cubicBezTo>
                  <a:cubicBezTo>
                    <a:pt x="247760" y="552141"/>
                    <a:pt x="244345" y="554740"/>
                    <a:pt x="244048" y="556372"/>
                  </a:cubicBezTo>
                  <a:cubicBezTo>
                    <a:pt x="243751" y="558006"/>
                    <a:pt x="246646" y="557783"/>
                    <a:pt x="246721" y="559045"/>
                  </a:cubicBezTo>
                  <a:cubicBezTo>
                    <a:pt x="246795" y="560307"/>
                    <a:pt x="245533" y="562535"/>
                    <a:pt x="244493" y="563945"/>
                  </a:cubicBezTo>
                  <a:cubicBezTo>
                    <a:pt x="243454" y="565355"/>
                    <a:pt x="242711" y="566469"/>
                    <a:pt x="240483" y="567508"/>
                  </a:cubicBezTo>
                  <a:cubicBezTo>
                    <a:pt x="238255" y="568548"/>
                    <a:pt x="233355" y="568993"/>
                    <a:pt x="231128" y="570181"/>
                  </a:cubicBezTo>
                  <a:cubicBezTo>
                    <a:pt x="228900" y="571369"/>
                    <a:pt x="228826" y="573744"/>
                    <a:pt x="227119" y="574635"/>
                  </a:cubicBezTo>
                  <a:cubicBezTo>
                    <a:pt x="225411" y="575526"/>
                    <a:pt x="223481" y="574709"/>
                    <a:pt x="220882" y="575526"/>
                  </a:cubicBezTo>
                  <a:cubicBezTo>
                    <a:pt x="218283" y="576342"/>
                    <a:pt x="215462" y="578867"/>
                    <a:pt x="211526" y="579535"/>
                  </a:cubicBezTo>
                  <a:cubicBezTo>
                    <a:pt x="207591" y="580203"/>
                    <a:pt x="200686" y="578941"/>
                    <a:pt x="197271" y="579535"/>
                  </a:cubicBezTo>
                  <a:cubicBezTo>
                    <a:pt x="193855" y="580129"/>
                    <a:pt x="194821" y="582282"/>
                    <a:pt x="191034" y="583098"/>
                  </a:cubicBezTo>
                  <a:cubicBezTo>
                    <a:pt x="187247" y="583915"/>
                    <a:pt x="178857" y="583692"/>
                    <a:pt x="174551" y="584434"/>
                  </a:cubicBezTo>
                  <a:cubicBezTo>
                    <a:pt x="170244" y="585177"/>
                    <a:pt x="168091" y="586884"/>
                    <a:pt x="165196" y="587553"/>
                  </a:cubicBezTo>
                  <a:cubicBezTo>
                    <a:pt x="162299" y="588221"/>
                    <a:pt x="162447" y="587330"/>
                    <a:pt x="157176" y="588444"/>
                  </a:cubicBezTo>
                  <a:cubicBezTo>
                    <a:pt x="151904" y="589557"/>
                    <a:pt x="137500" y="591562"/>
                    <a:pt x="133565" y="594234"/>
                  </a:cubicBezTo>
                  <a:cubicBezTo>
                    <a:pt x="129630" y="596907"/>
                    <a:pt x="133565" y="601657"/>
                    <a:pt x="133565" y="604479"/>
                  </a:cubicBezTo>
                  <a:lnTo>
                    <a:pt x="133565" y="611160"/>
                  </a:lnTo>
                  <a:cubicBezTo>
                    <a:pt x="136683" y="614278"/>
                    <a:pt x="147524" y="620365"/>
                    <a:pt x="152276" y="623187"/>
                  </a:cubicBezTo>
                  <a:cubicBezTo>
                    <a:pt x="157028" y="626008"/>
                    <a:pt x="158661" y="627938"/>
                    <a:pt x="162076" y="628087"/>
                  </a:cubicBezTo>
                  <a:cubicBezTo>
                    <a:pt x="165493" y="628235"/>
                    <a:pt x="167869" y="627419"/>
                    <a:pt x="172769" y="624077"/>
                  </a:cubicBezTo>
                  <a:cubicBezTo>
                    <a:pt x="177669" y="620736"/>
                    <a:pt x="185910" y="611605"/>
                    <a:pt x="191480" y="608042"/>
                  </a:cubicBezTo>
                  <a:cubicBezTo>
                    <a:pt x="197048" y="604479"/>
                    <a:pt x="200092" y="603365"/>
                    <a:pt x="204844" y="600916"/>
                  </a:cubicBezTo>
                  <a:cubicBezTo>
                    <a:pt x="209596" y="598466"/>
                    <a:pt x="213679" y="595867"/>
                    <a:pt x="219991" y="593343"/>
                  </a:cubicBezTo>
                  <a:cubicBezTo>
                    <a:pt x="226302" y="590819"/>
                    <a:pt x="235880" y="587924"/>
                    <a:pt x="242711" y="585771"/>
                  </a:cubicBezTo>
                  <a:cubicBezTo>
                    <a:pt x="249542" y="583618"/>
                    <a:pt x="256224" y="581688"/>
                    <a:pt x="260976" y="580426"/>
                  </a:cubicBezTo>
                  <a:cubicBezTo>
                    <a:pt x="265727" y="579164"/>
                    <a:pt x="267956" y="578644"/>
                    <a:pt x="271223" y="578199"/>
                  </a:cubicBezTo>
                  <a:cubicBezTo>
                    <a:pt x="274489" y="577753"/>
                    <a:pt x="276865" y="578273"/>
                    <a:pt x="280578" y="577753"/>
                  </a:cubicBezTo>
                  <a:cubicBezTo>
                    <a:pt x="284290" y="577233"/>
                    <a:pt x="290304" y="576120"/>
                    <a:pt x="293497" y="575080"/>
                  </a:cubicBezTo>
                  <a:cubicBezTo>
                    <a:pt x="296690" y="574041"/>
                    <a:pt x="297581" y="572111"/>
                    <a:pt x="299734" y="571518"/>
                  </a:cubicBezTo>
                  <a:cubicBezTo>
                    <a:pt x="301887" y="570924"/>
                    <a:pt x="303966" y="571146"/>
                    <a:pt x="306416" y="571518"/>
                  </a:cubicBezTo>
                  <a:cubicBezTo>
                    <a:pt x="308254" y="571796"/>
                    <a:pt x="308796" y="572743"/>
                    <a:pt x="311240" y="573324"/>
                  </a:cubicBezTo>
                  <a:lnTo>
                    <a:pt x="313434" y="573612"/>
                  </a:lnTo>
                  <a:lnTo>
                    <a:pt x="313439" y="573622"/>
                  </a:lnTo>
                  <a:cubicBezTo>
                    <a:pt x="313646" y="574111"/>
                    <a:pt x="313841" y="574709"/>
                    <a:pt x="313989" y="575526"/>
                  </a:cubicBezTo>
                  <a:cubicBezTo>
                    <a:pt x="314583" y="578793"/>
                    <a:pt x="315400" y="585325"/>
                    <a:pt x="315771" y="588889"/>
                  </a:cubicBezTo>
                  <a:cubicBezTo>
                    <a:pt x="316142" y="592452"/>
                    <a:pt x="316142" y="594382"/>
                    <a:pt x="316217" y="596907"/>
                  </a:cubicBezTo>
                  <a:cubicBezTo>
                    <a:pt x="316291" y="599431"/>
                    <a:pt x="316217" y="601880"/>
                    <a:pt x="316217" y="604033"/>
                  </a:cubicBezTo>
                  <a:cubicBezTo>
                    <a:pt x="316217" y="604033"/>
                    <a:pt x="316365" y="606706"/>
                    <a:pt x="316217" y="609824"/>
                  </a:cubicBezTo>
                  <a:cubicBezTo>
                    <a:pt x="316068" y="612942"/>
                    <a:pt x="314732" y="619846"/>
                    <a:pt x="315326" y="622741"/>
                  </a:cubicBezTo>
                  <a:cubicBezTo>
                    <a:pt x="315919" y="625637"/>
                    <a:pt x="319187" y="624671"/>
                    <a:pt x="319781" y="627196"/>
                  </a:cubicBezTo>
                  <a:cubicBezTo>
                    <a:pt x="320375" y="629719"/>
                    <a:pt x="319558" y="635139"/>
                    <a:pt x="318890" y="637886"/>
                  </a:cubicBezTo>
                  <a:cubicBezTo>
                    <a:pt x="318222" y="640632"/>
                    <a:pt x="317183" y="643379"/>
                    <a:pt x="315771" y="643676"/>
                  </a:cubicBezTo>
                  <a:cubicBezTo>
                    <a:pt x="314360" y="643973"/>
                    <a:pt x="312875" y="641746"/>
                    <a:pt x="310425" y="639667"/>
                  </a:cubicBezTo>
                  <a:cubicBezTo>
                    <a:pt x="307975" y="637589"/>
                    <a:pt x="303892" y="633209"/>
                    <a:pt x="301070" y="631204"/>
                  </a:cubicBezTo>
                  <a:cubicBezTo>
                    <a:pt x="298249" y="629201"/>
                    <a:pt x="296244" y="628829"/>
                    <a:pt x="293497" y="627641"/>
                  </a:cubicBezTo>
                  <a:cubicBezTo>
                    <a:pt x="290749" y="626453"/>
                    <a:pt x="287482" y="625414"/>
                    <a:pt x="284587" y="624077"/>
                  </a:cubicBezTo>
                  <a:cubicBezTo>
                    <a:pt x="281691" y="622741"/>
                    <a:pt x="278647" y="619846"/>
                    <a:pt x="276123" y="619624"/>
                  </a:cubicBezTo>
                  <a:cubicBezTo>
                    <a:pt x="273598" y="619401"/>
                    <a:pt x="271519" y="621627"/>
                    <a:pt x="269441" y="622741"/>
                  </a:cubicBezTo>
                  <a:cubicBezTo>
                    <a:pt x="267362" y="623855"/>
                    <a:pt x="266025" y="623558"/>
                    <a:pt x="263649" y="626305"/>
                  </a:cubicBezTo>
                  <a:cubicBezTo>
                    <a:pt x="261273" y="629052"/>
                    <a:pt x="258600" y="636179"/>
                    <a:pt x="255184" y="639222"/>
                  </a:cubicBezTo>
                  <a:cubicBezTo>
                    <a:pt x="251769" y="642266"/>
                    <a:pt x="247463" y="642414"/>
                    <a:pt x="243157" y="644567"/>
                  </a:cubicBezTo>
                  <a:cubicBezTo>
                    <a:pt x="238849" y="646720"/>
                    <a:pt x="233429" y="650060"/>
                    <a:pt x="229346" y="652139"/>
                  </a:cubicBezTo>
                  <a:cubicBezTo>
                    <a:pt x="225262" y="654218"/>
                    <a:pt x="223184" y="656000"/>
                    <a:pt x="218655" y="657040"/>
                  </a:cubicBezTo>
                  <a:cubicBezTo>
                    <a:pt x="214125" y="658078"/>
                    <a:pt x="206255" y="657633"/>
                    <a:pt x="202171" y="658375"/>
                  </a:cubicBezTo>
                  <a:cubicBezTo>
                    <a:pt x="198087" y="659117"/>
                    <a:pt x="194449" y="658969"/>
                    <a:pt x="194152" y="661493"/>
                  </a:cubicBezTo>
                  <a:cubicBezTo>
                    <a:pt x="193855" y="664018"/>
                    <a:pt x="197939" y="669214"/>
                    <a:pt x="200389" y="673520"/>
                  </a:cubicBezTo>
                  <a:cubicBezTo>
                    <a:pt x="202839" y="677825"/>
                    <a:pt x="204918" y="684879"/>
                    <a:pt x="208853" y="687328"/>
                  </a:cubicBezTo>
                  <a:cubicBezTo>
                    <a:pt x="212788" y="689778"/>
                    <a:pt x="220511" y="687625"/>
                    <a:pt x="224000" y="688219"/>
                  </a:cubicBezTo>
                  <a:cubicBezTo>
                    <a:pt x="227490" y="688813"/>
                    <a:pt x="227044" y="689852"/>
                    <a:pt x="229791" y="690892"/>
                  </a:cubicBezTo>
                  <a:cubicBezTo>
                    <a:pt x="232539" y="691931"/>
                    <a:pt x="237216" y="694604"/>
                    <a:pt x="240483" y="694455"/>
                  </a:cubicBezTo>
                  <a:cubicBezTo>
                    <a:pt x="243751" y="694307"/>
                    <a:pt x="248057" y="691560"/>
                    <a:pt x="249393" y="690001"/>
                  </a:cubicBezTo>
                  <a:cubicBezTo>
                    <a:pt x="250730" y="688442"/>
                    <a:pt x="248948" y="687254"/>
                    <a:pt x="248502" y="685101"/>
                  </a:cubicBezTo>
                  <a:cubicBezTo>
                    <a:pt x="248057" y="682948"/>
                    <a:pt x="245533" y="679088"/>
                    <a:pt x="246721" y="677083"/>
                  </a:cubicBezTo>
                  <a:cubicBezTo>
                    <a:pt x="247908" y="675079"/>
                    <a:pt x="253477" y="674708"/>
                    <a:pt x="255630" y="673075"/>
                  </a:cubicBezTo>
                  <a:cubicBezTo>
                    <a:pt x="257783" y="671441"/>
                    <a:pt x="258006" y="668249"/>
                    <a:pt x="259639" y="667283"/>
                  </a:cubicBezTo>
                  <a:cubicBezTo>
                    <a:pt x="261273" y="666319"/>
                    <a:pt x="263129" y="668249"/>
                    <a:pt x="265430" y="667283"/>
                  </a:cubicBezTo>
                  <a:cubicBezTo>
                    <a:pt x="267733" y="666319"/>
                    <a:pt x="270332" y="663349"/>
                    <a:pt x="273450" y="661493"/>
                  </a:cubicBezTo>
                  <a:cubicBezTo>
                    <a:pt x="276568" y="659637"/>
                    <a:pt x="280578" y="656594"/>
                    <a:pt x="284141" y="656149"/>
                  </a:cubicBezTo>
                  <a:cubicBezTo>
                    <a:pt x="287705" y="655703"/>
                    <a:pt x="291715" y="660231"/>
                    <a:pt x="294834" y="658821"/>
                  </a:cubicBezTo>
                  <a:cubicBezTo>
                    <a:pt x="297952" y="657411"/>
                    <a:pt x="300402" y="647611"/>
                    <a:pt x="302852" y="647686"/>
                  </a:cubicBezTo>
                  <a:cubicBezTo>
                    <a:pt x="305302" y="647760"/>
                    <a:pt x="308272" y="655109"/>
                    <a:pt x="309534" y="659266"/>
                  </a:cubicBezTo>
                  <a:cubicBezTo>
                    <a:pt x="310797" y="663424"/>
                    <a:pt x="310500" y="667878"/>
                    <a:pt x="310425" y="672629"/>
                  </a:cubicBezTo>
                  <a:cubicBezTo>
                    <a:pt x="310351" y="677380"/>
                    <a:pt x="308792" y="683394"/>
                    <a:pt x="309089" y="687773"/>
                  </a:cubicBezTo>
                  <a:cubicBezTo>
                    <a:pt x="309386" y="692154"/>
                    <a:pt x="311836" y="696236"/>
                    <a:pt x="312207" y="698909"/>
                  </a:cubicBezTo>
                  <a:cubicBezTo>
                    <a:pt x="312486" y="700914"/>
                    <a:pt x="310467" y="702334"/>
                    <a:pt x="310474" y="703169"/>
                  </a:cubicBezTo>
                  <a:lnTo>
                    <a:pt x="310513" y="703199"/>
                  </a:lnTo>
                  <a:lnTo>
                    <a:pt x="309980" y="703809"/>
                  </a:lnTo>
                  <a:cubicBezTo>
                    <a:pt x="308643" y="706259"/>
                    <a:pt x="310351" y="711307"/>
                    <a:pt x="308643" y="714499"/>
                  </a:cubicBezTo>
                  <a:cubicBezTo>
                    <a:pt x="306936" y="717691"/>
                    <a:pt x="303298" y="718879"/>
                    <a:pt x="299734" y="722962"/>
                  </a:cubicBezTo>
                  <a:cubicBezTo>
                    <a:pt x="296170" y="727045"/>
                    <a:pt x="291790" y="733429"/>
                    <a:pt x="287260" y="738998"/>
                  </a:cubicBezTo>
                  <a:cubicBezTo>
                    <a:pt x="282731" y="744565"/>
                    <a:pt x="280281" y="749243"/>
                    <a:pt x="272559" y="756369"/>
                  </a:cubicBezTo>
                  <a:cubicBezTo>
                    <a:pt x="264836" y="763496"/>
                    <a:pt x="249765" y="775077"/>
                    <a:pt x="240929" y="781758"/>
                  </a:cubicBezTo>
                  <a:cubicBezTo>
                    <a:pt x="232093" y="788439"/>
                    <a:pt x="225114" y="792746"/>
                    <a:pt x="219546" y="796458"/>
                  </a:cubicBezTo>
                  <a:cubicBezTo>
                    <a:pt x="213976" y="800169"/>
                    <a:pt x="211303" y="801060"/>
                    <a:pt x="207517" y="804030"/>
                  </a:cubicBezTo>
                  <a:cubicBezTo>
                    <a:pt x="203730" y="806999"/>
                    <a:pt x="199944" y="812419"/>
                    <a:pt x="196825" y="814275"/>
                  </a:cubicBezTo>
                  <a:cubicBezTo>
                    <a:pt x="193707" y="816130"/>
                    <a:pt x="192148" y="813087"/>
                    <a:pt x="188806" y="815166"/>
                  </a:cubicBezTo>
                  <a:cubicBezTo>
                    <a:pt x="185465" y="817244"/>
                    <a:pt x="180342" y="824520"/>
                    <a:pt x="176778" y="826746"/>
                  </a:cubicBezTo>
                  <a:cubicBezTo>
                    <a:pt x="173214" y="828974"/>
                    <a:pt x="169205" y="827340"/>
                    <a:pt x="167423" y="828528"/>
                  </a:cubicBezTo>
                  <a:cubicBezTo>
                    <a:pt x="165641" y="829716"/>
                    <a:pt x="167274" y="831646"/>
                    <a:pt x="166087" y="833874"/>
                  </a:cubicBezTo>
                  <a:cubicBezTo>
                    <a:pt x="164899" y="836100"/>
                    <a:pt x="162522" y="839293"/>
                    <a:pt x="160294" y="841891"/>
                  </a:cubicBezTo>
                  <a:cubicBezTo>
                    <a:pt x="158067" y="844489"/>
                    <a:pt x="155543" y="847459"/>
                    <a:pt x="152721" y="849463"/>
                  </a:cubicBezTo>
                  <a:cubicBezTo>
                    <a:pt x="149900" y="851468"/>
                    <a:pt x="146782" y="851468"/>
                    <a:pt x="143366" y="853917"/>
                  </a:cubicBezTo>
                  <a:cubicBezTo>
                    <a:pt x="139951" y="856367"/>
                    <a:pt x="131412" y="862381"/>
                    <a:pt x="132228" y="864162"/>
                  </a:cubicBezTo>
                  <a:cubicBezTo>
                    <a:pt x="133045" y="865944"/>
                    <a:pt x="144480" y="865053"/>
                    <a:pt x="148267" y="864608"/>
                  </a:cubicBezTo>
                  <a:cubicBezTo>
                    <a:pt x="152053" y="864162"/>
                    <a:pt x="152573" y="862010"/>
                    <a:pt x="154949" y="861490"/>
                  </a:cubicBezTo>
                  <a:cubicBezTo>
                    <a:pt x="157324" y="860971"/>
                    <a:pt x="159255" y="862158"/>
                    <a:pt x="162522" y="861490"/>
                  </a:cubicBezTo>
                  <a:cubicBezTo>
                    <a:pt x="165790" y="860822"/>
                    <a:pt x="171061" y="858669"/>
                    <a:pt x="174551" y="857481"/>
                  </a:cubicBezTo>
                  <a:cubicBezTo>
                    <a:pt x="174551" y="857481"/>
                    <a:pt x="179228" y="856145"/>
                    <a:pt x="183460" y="854363"/>
                  </a:cubicBezTo>
                  <a:cubicBezTo>
                    <a:pt x="187692" y="852582"/>
                    <a:pt x="194746" y="848721"/>
                    <a:pt x="199944" y="846791"/>
                  </a:cubicBezTo>
                  <a:cubicBezTo>
                    <a:pt x="205141" y="844860"/>
                    <a:pt x="209670" y="845528"/>
                    <a:pt x="214644" y="842782"/>
                  </a:cubicBezTo>
                  <a:cubicBezTo>
                    <a:pt x="219620" y="840035"/>
                    <a:pt x="224966" y="833725"/>
                    <a:pt x="229791" y="830310"/>
                  </a:cubicBezTo>
                  <a:cubicBezTo>
                    <a:pt x="234617" y="826895"/>
                    <a:pt x="238924" y="825484"/>
                    <a:pt x="243602" y="822293"/>
                  </a:cubicBezTo>
                  <a:cubicBezTo>
                    <a:pt x="248280" y="819100"/>
                    <a:pt x="253700" y="813830"/>
                    <a:pt x="257857" y="811157"/>
                  </a:cubicBezTo>
                  <a:cubicBezTo>
                    <a:pt x="262015" y="808484"/>
                    <a:pt x="264391" y="809152"/>
                    <a:pt x="268550" y="806257"/>
                  </a:cubicBezTo>
                  <a:cubicBezTo>
                    <a:pt x="272708" y="803362"/>
                    <a:pt x="277459" y="798090"/>
                    <a:pt x="282805" y="793785"/>
                  </a:cubicBezTo>
                  <a:cubicBezTo>
                    <a:pt x="288151" y="789479"/>
                    <a:pt x="296170" y="785174"/>
                    <a:pt x="300625" y="780422"/>
                  </a:cubicBezTo>
                  <a:cubicBezTo>
                    <a:pt x="305080" y="775671"/>
                    <a:pt x="305971" y="770920"/>
                    <a:pt x="309534" y="765278"/>
                  </a:cubicBezTo>
                  <a:cubicBezTo>
                    <a:pt x="313098" y="759636"/>
                    <a:pt x="317480" y="751543"/>
                    <a:pt x="322009" y="746570"/>
                  </a:cubicBezTo>
                  <a:cubicBezTo>
                    <a:pt x="326538" y="741596"/>
                    <a:pt x="331883" y="739963"/>
                    <a:pt x="336709" y="735434"/>
                  </a:cubicBezTo>
                  <a:cubicBezTo>
                    <a:pt x="341535" y="730906"/>
                    <a:pt x="346733" y="724372"/>
                    <a:pt x="350966" y="719399"/>
                  </a:cubicBezTo>
                  <a:cubicBezTo>
                    <a:pt x="355198" y="714425"/>
                    <a:pt x="358761" y="710342"/>
                    <a:pt x="362102" y="705590"/>
                  </a:cubicBezTo>
                  <a:cubicBezTo>
                    <a:pt x="363773" y="703215"/>
                    <a:pt x="365648" y="700765"/>
                    <a:pt x="367281" y="698297"/>
                  </a:cubicBezTo>
                  <a:lnTo>
                    <a:pt x="368575" y="696130"/>
                  </a:lnTo>
                  <a:lnTo>
                    <a:pt x="370957" y="693564"/>
                  </a:lnTo>
                  <a:cubicBezTo>
                    <a:pt x="372516" y="691077"/>
                    <a:pt x="373203" y="688367"/>
                    <a:pt x="375022" y="685991"/>
                  </a:cubicBezTo>
                  <a:cubicBezTo>
                    <a:pt x="378660" y="681241"/>
                    <a:pt x="380813" y="676192"/>
                    <a:pt x="383486" y="671293"/>
                  </a:cubicBezTo>
                  <a:cubicBezTo>
                    <a:pt x="384823" y="668843"/>
                    <a:pt x="386419" y="666004"/>
                    <a:pt x="387830" y="663359"/>
                  </a:cubicBezTo>
                  <a:lnTo>
                    <a:pt x="388928" y="661216"/>
                  </a:lnTo>
                  <a:lnTo>
                    <a:pt x="389277" y="661048"/>
                  </a:lnTo>
                  <a:cubicBezTo>
                    <a:pt x="396851" y="656891"/>
                    <a:pt x="398708" y="646720"/>
                    <a:pt x="403088" y="642340"/>
                  </a:cubicBezTo>
                  <a:cubicBezTo>
                    <a:pt x="407469" y="637960"/>
                    <a:pt x="411107" y="637663"/>
                    <a:pt x="415561" y="634768"/>
                  </a:cubicBezTo>
                  <a:cubicBezTo>
                    <a:pt x="420017" y="631872"/>
                    <a:pt x="425882" y="628755"/>
                    <a:pt x="429818" y="624968"/>
                  </a:cubicBezTo>
                  <a:cubicBezTo>
                    <a:pt x="433753" y="621182"/>
                    <a:pt x="436945" y="616357"/>
                    <a:pt x="439172" y="612051"/>
                  </a:cubicBezTo>
                  <a:cubicBezTo>
                    <a:pt x="441400" y="607745"/>
                    <a:pt x="442439" y="604256"/>
                    <a:pt x="443182" y="599134"/>
                  </a:cubicBezTo>
                  <a:cubicBezTo>
                    <a:pt x="443924" y="594011"/>
                    <a:pt x="443924" y="585845"/>
                    <a:pt x="443627" y="581317"/>
                  </a:cubicBezTo>
                  <a:cubicBezTo>
                    <a:pt x="443330" y="576788"/>
                    <a:pt x="441103" y="574189"/>
                    <a:pt x="441400" y="571963"/>
                  </a:cubicBezTo>
                  <a:cubicBezTo>
                    <a:pt x="441697" y="569736"/>
                    <a:pt x="443033" y="569216"/>
                    <a:pt x="445410" y="567954"/>
                  </a:cubicBezTo>
                  <a:cubicBezTo>
                    <a:pt x="447786" y="566692"/>
                    <a:pt x="451127" y="565058"/>
                    <a:pt x="455656" y="564390"/>
                  </a:cubicBezTo>
                  <a:cubicBezTo>
                    <a:pt x="460185" y="563723"/>
                    <a:pt x="465828" y="563871"/>
                    <a:pt x="472585" y="563945"/>
                  </a:cubicBezTo>
                  <a:cubicBezTo>
                    <a:pt x="479341" y="564020"/>
                    <a:pt x="491072" y="564984"/>
                    <a:pt x="496196" y="564835"/>
                  </a:cubicBezTo>
                  <a:cubicBezTo>
                    <a:pt x="501319" y="564687"/>
                    <a:pt x="501839" y="564613"/>
                    <a:pt x="503324" y="563054"/>
                  </a:cubicBezTo>
                  <a:cubicBezTo>
                    <a:pt x="504809" y="561495"/>
                    <a:pt x="504215" y="558154"/>
                    <a:pt x="505106" y="555482"/>
                  </a:cubicBezTo>
                  <a:cubicBezTo>
                    <a:pt x="505997" y="552810"/>
                    <a:pt x="509264" y="549766"/>
                    <a:pt x="508670" y="547018"/>
                  </a:cubicBezTo>
                  <a:cubicBezTo>
                    <a:pt x="508076" y="544272"/>
                    <a:pt x="505477" y="541600"/>
                    <a:pt x="501542" y="539001"/>
                  </a:cubicBezTo>
                  <a:cubicBezTo>
                    <a:pt x="497607" y="536402"/>
                    <a:pt x="489513" y="533805"/>
                    <a:pt x="485058" y="531429"/>
                  </a:cubicBezTo>
                  <a:cubicBezTo>
                    <a:pt x="480604" y="529053"/>
                    <a:pt x="478079" y="525936"/>
                    <a:pt x="474813" y="524748"/>
                  </a:cubicBezTo>
                  <a:cubicBezTo>
                    <a:pt x="471546" y="523560"/>
                    <a:pt x="467610" y="523486"/>
                    <a:pt x="465457" y="524302"/>
                  </a:cubicBezTo>
                  <a:cubicBezTo>
                    <a:pt x="463304" y="525119"/>
                    <a:pt x="463972" y="529053"/>
                    <a:pt x="461893" y="529647"/>
                  </a:cubicBezTo>
                  <a:cubicBezTo>
                    <a:pt x="459814" y="530241"/>
                    <a:pt x="455656" y="527717"/>
                    <a:pt x="452983" y="527865"/>
                  </a:cubicBezTo>
                  <a:cubicBezTo>
                    <a:pt x="450310" y="528014"/>
                    <a:pt x="447860" y="530241"/>
                    <a:pt x="445856" y="530538"/>
                  </a:cubicBezTo>
                  <a:cubicBezTo>
                    <a:pt x="443850" y="530835"/>
                    <a:pt x="442885" y="528830"/>
                    <a:pt x="440954" y="529647"/>
                  </a:cubicBezTo>
                  <a:cubicBezTo>
                    <a:pt x="439024" y="530464"/>
                    <a:pt x="436351" y="534473"/>
                    <a:pt x="434272" y="535438"/>
                  </a:cubicBezTo>
                  <a:cubicBezTo>
                    <a:pt x="432193" y="536402"/>
                    <a:pt x="430412" y="534993"/>
                    <a:pt x="428481" y="535438"/>
                  </a:cubicBezTo>
                  <a:cubicBezTo>
                    <a:pt x="426551" y="535884"/>
                    <a:pt x="425957" y="537293"/>
                    <a:pt x="422690" y="538110"/>
                  </a:cubicBezTo>
                  <a:cubicBezTo>
                    <a:pt x="419423" y="538927"/>
                    <a:pt x="412220" y="539966"/>
                    <a:pt x="408879" y="540337"/>
                  </a:cubicBezTo>
                  <a:cubicBezTo>
                    <a:pt x="405538" y="540709"/>
                    <a:pt x="406355" y="540189"/>
                    <a:pt x="402643" y="540337"/>
                  </a:cubicBezTo>
                  <a:cubicBezTo>
                    <a:pt x="398930" y="540486"/>
                    <a:pt x="391950" y="541599"/>
                    <a:pt x="386604" y="541228"/>
                  </a:cubicBezTo>
                  <a:cubicBezTo>
                    <a:pt x="382595" y="540950"/>
                    <a:pt x="381468" y="538458"/>
                    <a:pt x="376738" y="537887"/>
                  </a:cubicBezTo>
                  <a:lnTo>
                    <a:pt x="374890" y="537814"/>
                  </a:lnTo>
                  <a:lnTo>
                    <a:pt x="374772" y="535125"/>
                  </a:lnTo>
                  <a:cubicBezTo>
                    <a:pt x="374758" y="533744"/>
                    <a:pt x="374818" y="532487"/>
                    <a:pt x="375022" y="531429"/>
                  </a:cubicBezTo>
                  <a:cubicBezTo>
                    <a:pt x="375839" y="527197"/>
                    <a:pt x="377769" y="525639"/>
                    <a:pt x="379922" y="523411"/>
                  </a:cubicBezTo>
                  <a:cubicBezTo>
                    <a:pt x="382075" y="521184"/>
                    <a:pt x="384154" y="520664"/>
                    <a:pt x="387941" y="518066"/>
                  </a:cubicBezTo>
                  <a:cubicBezTo>
                    <a:pt x="391727" y="515468"/>
                    <a:pt x="397742" y="511459"/>
                    <a:pt x="402643" y="507822"/>
                  </a:cubicBezTo>
                  <a:cubicBezTo>
                    <a:pt x="407543" y="504184"/>
                    <a:pt x="412963" y="500174"/>
                    <a:pt x="417343" y="496240"/>
                  </a:cubicBezTo>
                  <a:cubicBezTo>
                    <a:pt x="421725" y="492305"/>
                    <a:pt x="427887" y="487777"/>
                    <a:pt x="428927" y="484214"/>
                  </a:cubicBezTo>
                  <a:cubicBezTo>
                    <a:pt x="429966" y="480650"/>
                    <a:pt x="426031" y="477458"/>
                    <a:pt x="423581" y="474860"/>
                  </a:cubicBezTo>
                  <a:cubicBezTo>
                    <a:pt x="421131" y="472261"/>
                    <a:pt x="417417" y="469663"/>
                    <a:pt x="414225" y="468624"/>
                  </a:cubicBezTo>
                  <a:cubicBezTo>
                    <a:pt x="411032" y="467584"/>
                    <a:pt x="407914" y="468179"/>
                    <a:pt x="404425" y="468624"/>
                  </a:cubicBezTo>
                  <a:cubicBezTo>
                    <a:pt x="400935" y="469069"/>
                    <a:pt x="397000" y="472038"/>
                    <a:pt x="393288" y="471296"/>
                  </a:cubicBezTo>
                  <a:cubicBezTo>
                    <a:pt x="389574" y="470554"/>
                    <a:pt x="384897" y="467436"/>
                    <a:pt x="382150" y="464169"/>
                  </a:cubicBezTo>
                  <a:cubicBezTo>
                    <a:pt x="379403" y="460903"/>
                    <a:pt x="377992" y="456077"/>
                    <a:pt x="376804" y="451698"/>
                  </a:cubicBezTo>
                  <a:cubicBezTo>
                    <a:pt x="375616" y="447317"/>
                    <a:pt x="375765" y="441230"/>
                    <a:pt x="375022" y="437889"/>
                  </a:cubicBezTo>
                  <a:cubicBezTo>
                    <a:pt x="374280" y="434548"/>
                    <a:pt x="374651" y="434103"/>
                    <a:pt x="372349" y="431654"/>
                  </a:cubicBezTo>
                  <a:cubicBezTo>
                    <a:pt x="370048" y="429204"/>
                    <a:pt x="366483" y="426308"/>
                    <a:pt x="361211" y="423191"/>
                  </a:cubicBezTo>
                  <a:cubicBezTo>
                    <a:pt x="355940" y="420072"/>
                    <a:pt x="347253" y="415766"/>
                    <a:pt x="340719" y="412946"/>
                  </a:cubicBezTo>
                  <a:cubicBezTo>
                    <a:pt x="334185" y="410124"/>
                    <a:pt x="325944" y="406561"/>
                    <a:pt x="322009" y="406264"/>
                  </a:cubicBezTo>
                  <a:close/>
                  <a:moveTo>
                    <a:pt x="566689" y="347456"/>
                  </a:moveTo>
                  <a:cubicBezTo>
                    <a:pt x="568601" y="347267"/>
                    <a:pt x="570590" y="347449"/>
                    <a:pt x="571627" y="348233"/>
                  </a:cubicBezTo>
                  <a:cubicBezTo>
                    <a:pt x="572663" y="349018"/>
                    <a:pt x="572201" y="351159"/>
                    <a:pt x="572089" y="353295"/>
                  </a:cubicBezTo>
                  <a:lnTo>
                    <a:pt x="572406" y="356248"/>
                  </a:lnTo>
                  <a:lnTo>
                    <a:pt x="572178" y="358184"/>
                  </a:lnTo>
                  <a:cubicBezTo>
                    <a:pt x="572254" y="360591"/>
                    <a:pt x="573000" y="363889"/>
                    <a:pt x="572076" y="364603"/>
                  </a:cubicBezTo>
                  <a:cubicBezTo>
                    <a:pt x="570843" y="365556"/>
                    <a:pt x="566473" y="363259"/>
                    <a:pt x="565016" y="361914"/>
                  </a:cubicBezTo>
                  <a:lnTo>
                    <a:pt x="562945" y="356309"/>
                  </a:lnTo>
                  <a:lnTo>
                    <a:pt x="563191" y="354939"/>
                  </a:lnTo>
                  <a:cubicBezTo>
                    <a:pt x="562865" y="352865"/>
                    <a:pt x="561122" y="349955"/>
                    <a:pt x="562214" y="348906"/>
                  </a:cubicBezTo>
                  <a:cubicBezTo>
                    <a:pt x="562942" y="348205"/>
                    <a:pt x="564777" y="347645"/>
                    <a:pt x="566689" y="347456"/>
                  </a:cubicBezTo>
                  <a:close/>
                  <a:moveTo>
                    <a:pt x="567789" y="302804"/>
                  </a:moveTo>
                  <a:cubicBezTo>
                    <a:pt x="569274" y="302985"/>
                    <a:pt x="570731" y="303601"/>
                    <a:pt x="571403" y="304778"/>
                  </a:cubicBezTo>
                  <a:cubicBezTo>
                    <a:pt x="572748" y="307131"/>
                    <a:pt x="572916" y="315757"/>
                    <a:pt x="572076" y="317550"/>
                  </a:cubicBezTo>
                  <a:cubicBezTo>
                    <a:pt x="571235" y="319343"/>
                    <a:pt x="567705" y="317886"/>
                    <a:pt x="566360" y="315533"/>
                  </a:cubicBezTo>
                  <a:cubicBezTo>
                    <a:pt x="565016" y="313180"/>
                    <a:pt x="562439" y="304554"/>
                    <a:pt x="564008" y="303433"/>
                  </a:cubicBezTo>
                  <a:cubicBezTo>
                    <a:pt x="564792" y="302873"/>
                    <a:pt x="566305" y="302622"/>
                    <a:pt x="567789" y="302804"/>
                  </a:cubicBezTo>
                  <a:close/>
                  <a:moveTo>
                    <a:pt x="565352" y="223107"/>
                  </a:moveTo>
                  <a:cubicBezTo>
                    <a:pt x="566977" y="223219"/>
                    <a:pt x="567873" y="223443"/>
                    <a:pt x="568377" y="224788"/>
                  </a:cubicBezTo>
                  <a:cubicBezTo>
                    <a:pt x="568755" y="225796"/>
                    <a:pt x="567558" y="228442"/>
                    <a:pt x="567692" y="230034"/>
                  </a:cubicBezTo>
                  <a:lnTo>
                    <a:pt x="567934" y="230435"/>
                  </a:lnTo>
                  <a:lnTo>
                    <a:pt x="566652" y="230839"/>
                  </a:lnTo>
                  <a:cubicBezTo>
                    <a:pt x="562634" y="231871"/>
                    <a:pt x="558853" y="232280"/>
                    <a:pt x="558853" y="232280"/>
                  </a:cubicBezTo>
                  <a:cubicBezTo>
                    <a:pt x="557004" y="232700"/>
                    <a:pt x="557834" y="231734"/>
                    <a:pt x="557159" y="232075"/>
                  </a:cubicBezTo>
                  <a:lnTo>
                    <a:pt x="555964" y="232863"/>
                  </a:lnTo>
                  <a:lnTo>
                    <a:pt x="555767" y="232234"/>
                  </a:lnTo>
                  <a:cubicBezTo>
                    <a:pt x="554754" y="230764"/>
                    <a:pt x="552621" y="229703"/>
                    <a:pt x="552915" y="228484"/>
                  </a:cubicBezTo>
                  <a:cubicBezTo>
                    <a:pt x="553308" y="226861"/>
                    <a:pt x="556557" y="225012"/>
                    <a:pt x="558630" y="224116"/>
                  </a:cubicBezTo>
                  <a:cubicBezTo>
                    <a:pt x="560702" y="223219"/>
                    <a:pt x="563728" y="222995"/>
                    <a:pt x="565352" y="223107"/>
                  </a:cubicBezTo>
                  <a:close/>
                  <a:moveTo>
                    <a:pt x="550103" y="157107"/>
                  </a:moveTo>
                  <a:cubicBezTo>
                    <a:pt x="546539" y="157443"/>
                    <a:pt x="542746" y="158913"/>
                    <a:pt x="538797" y="159249"/>
                  </a:cubicBezTo>
                  <a:cubicBezTo>
                    <a:pt x="533531" y="159698"/>
                    <a:pt x="526584" y="159529"/>
                    <a:pt x="521990" y="159922"/>
                  </a:cubicBezTo>
                  <a:cubicBezTo>
                    <a:pt x="517395" y="160314"/>
                    <a:pt x="510001" y="160762"/>
                    <a:pt x="508544" y="162947"/>
                  </a:cubicBezTo>
                  <a:cubicBezTo>
                    <a:pt x="507088" y="165131"/>
                    <a:pt x="510729" y="168604"/>
                    <a:pt x="513250" y="173029"/>
                  </a:cubicBezTo>
                  <a:cubicBezTo>
                    <a:pt x="515771" y="177454"/>
                    <a:pt x="519861" y="182944"/>
                    <a:pt x="523671" y="189498"/>
                  </a:cubicBezTo>
                  <a:cubicBezTo>
                    <a:pt x="527481" y="196052"/>
                    <a:pt x="533363" y="206135"/>
                    <a:pt x="536108" y="212352"/>
                  </a:cubicBezTo>
                  <a:cubicBezTo>
                    <a:pt x="538853" y="218570"/>
                    <a:pt x="539077" y="221707"/>
                    <a:pt x="540141" y="226805"/>
                  </a:cubicBezTo>
                  <a:cubicBezTo>
                    <a:pt x="541206" y="231902"/>
                    <a:pt x="540533" y="240248"/>
                    <a:pt x="542494" y="242937"/>
                  </a:cubicBezTo>
                  <a:lnTo>
                    <a:pt x="542965" y="243258"/>
                  </a:lnTo>
                  <a:lnTo>
                    <a:pt x="541709" y="244380"/>
                  </a:lnTo>
                  <a:cubicBezTo>
                    <a:pt x="537675" y="248244"/>
                    <a:pt x="535827" y="253286"/>
                    <a:pt x="531625" y="256143"/>
                  </a:cubicBezTo>
                  <a:cubicBezTo>
                    <a:pt x="527423" y="259000"/>
                    <a:pt x="520869" y="259728"/>
                    <a:pt x="516498" y="261521"/>
                  </a:cubicBezTo>
                  <a:cubicBezTo>
                    <a:pt x="512128" y="263313"/>
                    <a:pt x="508655" y="265889"/>
                    <a:pt x="505406" y="266898"/>
                  </a:cubicBezTo>
                  <a:cubicBezTo>
                    <a:pt x="502157" y="267906"/>
                    <a:pt x="500084" y="266618"/>
                    <a:pt x="497003" y="267570"/>
                  </a:cubicBezTo>
                  <a:cubicBezTo>
                    <a:pt x="493920" y="268522"/>
                    <a:pt x="489943" y="271940"/>
                    <a:pt x="486918" y="272612"/>
                  </a:cubicBezTo>
                  <a:cubicBezTo>
                    <a:pt x="483892" y="273284"/>
                    <a:pt x="481091" y="272556"/>
                    <a:pt x="478851" y="271603"/>
                  </a:cubicBezTo>
                  <a:cubicBezTo>
                    <a:pt x="476610" y="270651"/>
                    <a:pt x="475489" y="267738"/>
                    <a:pt x="473472" y="266898"/>
                  </a:cubicBezTo>
                  <a:cubicBezTo>
                    <a:pt x="471456" y="266057"/>
                    <a:pt x="468037" y="265442"/>
                    <a:pt x="466749" y="266562"/>
                  </a:cubicBezTo>
                  <a:cubicBezTo>
                    <a:pt x="465460" y="267682"/>
                    <a:pt x="465404" y="271435"/>
                    <a:pt x="465740" y="273620"/>
                  </a:cubicBezTo>
                  <a:cubicBezTo>
                    <a:pt x="466077" y="275804"/>
                    <a:pt x="465740" y="276925"/>
                    <a:pt x="469102" y="280342"/>
                  </a:cubicBezTo>
                  <a:cubicBezTo>
                    <a:pt x="472464" y="283759"/>
                    <a:pt x="477562" y="292554"/>
                    <a:pt x="485909" y="294121"/>
                  </a:cubicBezTo>
                  <a:cubicBezTo>
                    <a:pt x="494257" y="295690"/>
                    <a:pt x="510840" y="290425"/>
                    <a:pt x="519187" y="289753"/>
                  </a:cubicBezTo>
                  <a:cubicBezTo>
                    <a:pt x="527535" y="289080"/>
                    <a:pt x="533026" y="288464"/>
                    <a:pt x="535995" y="290089"/>
                  </a:cubicBezTo>
                  <a:cubicBezTo>
                    <a:pt x="538964" y="291713"/>
                    <a:pt x="536219" y="295242"/>
                    <a:pt x="537003" y="299499"/>
                  </a:cubicBezTo>
                  <a:cubicBezTo>
                    <a:pt x="537787" y="303756"/>
                    <a:pt x="540757" y="310254"/>
                    <a:pt x="540701" y="315632"/>
                  </a:cubicBezTo>
                  <a:cubicBezTo>
                    <a:pt x="540645" y="321010"/>
                    <a:pt x="537227" y="325771"/>
                    <a:pt x="536667" y="331764"/>
                  </a:cubicBezTo>
                  <a:cubicBezTo>
                    <a:pt x="536107" y="337758"/>
                    <a:pt x="534538" y="347113"/>
                    <a:pt x="537339" y="351594"/>
                  </a:cubicBezTo>
                  <a:lnTo>
                    <a:pt x="537948" y="352158"/>
                  </a:lnTo>
                  <a:lnTo>
                    <a:pt x="538148" y="353184"/>
                  </a:lnTo>
                  <a:cubicBezTo>
                    <a:pt x="538391" y="354548"/>
                    <a:pt x="538559" y="355935"/>
                    <a:pt x="538461" y="357209"/>
                  </a:cubicBezTo>
                  <a:cubicBezTo>
                    <a:pt x="538069" y="362306"/>
                    <a:pt x="536892" y="370260"/>
                    <a:pt x="536780" y="375694"/>
                  </a:cubicBezTo>
                  <a:cubicBezTo>
                    <a:pt x="536668" y="381128"/>
                    <a:pt x="538573" y="386001"/>
                    <a:pt x="537788" y="389810"/>
                  </a:cubicBezTo>
                  <a:cubicBezTo>
                    <a:pt x="537004" y="393619"/>
                    <a:pt x="533531" y="396140"/>
                    <a:pt x="532074" y="398548"/>
                  </a:cubicBezTo>
                  <a:cubicBezTo>
                    <a:pt x="530618" y="400957"/>
                    <a:pt x="529833" y="401293"/>
                    <a:pt x="529049" y="404263"/>
                  </a:cubicBezTo>
                  <a:cubicBezTo>
                    <a:pt x="528265" y="407231"/>
                    <a:pt x="528489" y="413729"/>
                    <a:pt x="527368" y="416361"/>
                  </a:cubicBezTo>
                  <a:cubicBezTo>
                    <a:pt x="526248" y="418994"/>
                    <a:pt x="524231" y="419218"/>
                    <a:pt x="522326" y="420059"/>
                  </a:cubicBezTo>
                  <a:cubicBezTo>
                    <a:pt x="520422" y="420899"/>
                    <a:pt x="519692" y="420843"/>
                    <a:pt x="515939" y="421403"/>
                  </a:cubicBezTo>
                  <a:cubicBezTo>
                    <a:pt x="512185" y="421964"/>
                    <a:pt x="503166" y="421851"/>
                    <a:pt x="499805" y="423420"/>
                  </a:cubicBezTo>
                  <a:cubicBezTo>
                    <a:pt x="496443" y="424988"/>
                    <a:pt x="495771" y="429357"/>
                    <a:pt x="495771" y="430814"/>
                  </a:cubicBezTo>
                  <a:cubicBezTo>
                    <a:pt x="495771" y="432270"/>
                    <a:pt x="496219" y="432551"/>
                    <a:pt x="499805" y="432158"/>
                  </a:cubicBezTo>
                  <a:cubicBezTo>
                    <a:pt x="503390" y="431766"/>
                    <a:pt x="512634" y="429021"/>
                    <a:pt x="517283" y="428461"/>
                  </a:cubicBezTo>
                  <a:cubicBezTo>
                    <a:pt x="521934" y="427901"/>
                    <a:pt x="525912" y="427901"/>
                    <a:pt x="527704" y="428797"/>
                  </a:cubicBezTo>
                  <a:cubicBezTo>
                    <a:pt x="529497" y="429693"/>
                    <a:pt x="525071" y="432046"/>
                    <a:pt x="528041" y="433838"/>
                  </a:cubicBezTo>
                  <a:lnTo>
                    <a:pt x="530106" y="434752"/>
                  </a:lnTo>
                  <a:lnTo>
                    <a:pt x="525982" y="435739"/>
                  </a:lnTo>
                  <a:cubicBezTo>
                    <a:pt x="523573" y="436272"/>
                    <a:pt x="521682" y="436650"/>
                    <a:pt x="518628" y="437630"/>
                  </a:cubicBezTo>
                  <a:cubicBezTo>
                    <a:pt x="512521" y="439591"/>
                    <a:pt x="506191" y="441888"/>
                    <a:pt x="499805" y="444688"/>
                  </a:cubicBezTo>
                  <a:cubicBezTo>
                    <a:pt x="493417" y="447489"/>
                    <a:pt x="484061" y="453538"/>
                    <a:pt x="480308" y="454435"/>
                  </a:cubicBezTo>
                  <a:cubicBezTo>
                    <a:pt x="476554" y="455331"/>
                    <a:pt x="478067" y="451859"/>
                    <a:pt x="477283" y="450066"/>
                  </a:cubicBezTo>
                  <a:cubicBezTo>
                    <a:pt x="476498" y="448273"/>
                    <a:pt x="476555" y="445360"/>
                    <a:pt x="475602" y="443679"/>
                  </a:cubicBezTo>
                  <a:cubicBezTo>
                    <a:pt x="474650" y="442000"/>
                    <a:pt x="473866" y="441608"/>
                    <a:pt x="471569" y="439983"/>
                  </a:cubicBezTo>
                  <a:cubicBezTo>
                    <a:pt x="469271" y="438358"/>
                    <a:pt x="463781" y="433877"/>
                    <a:pt x="461820" y="433934"/>
                  </a:cubicBezTo>
                  <a:cubicBezTo>
                    <a:pt x="459859" y="433989"/>
                    <a:pt x="460979" y="438134"/>
                    <a:pt x="459803" y="440319"/>
                  </a:cubicBezTo>
                  <a:cubicBezTo>
                    <a:pt x="458627" y="442504"/>
                    <a:pt x="455321" y="443679"/>
                    <a:pt x="454761" y="447041"/>
                  </a:cubicBezTo>
                  <a:cubicBezTo>
                    <a:pt x="454201" y="450402"/>
                    <a:pt x="455377" y="456507"/>
                    <a:pt x="456442" y="460485"/>
                  </a:cubicBezTo>
                  <a:cubicBezTo>
                    <a:pt x="457506" y="464461"/>
                    <a:pt x="458626" y="465974"/>
                    <a:pt x="461147" y="470904"/>
                  </a:cubicBezTo>
                  <a:cubicBezTo>
                    <a:pt x="463668" y="475833"/>
                    <a:pt x="467590" y="483619"/>
                    <a:pt x="471569" y="490060"/>
                  </a:cubicBezTo>
                  <a:cubicBezTo>
                    <a:pt x="475546" y="496503"/>
                    <a:pt x="481260" y="505802"/>
                    <a:pt x="485014" y="509554"/>
                  </a:cubicBezTo>
                  <a:cubicBezTo>
                    <a:pt x="488767" y="513307"/>
                    <a:pt x="491512" y="512579"/>
                    <a:pt x="494089" y="512579"/>
                  </a:cubicBezTo>
                  <a:cubicBezTo>
                    <a:pt x="496667" y="512579"/>
                    <a:pt x="499861" y="511010"/>
                    <a:pt x="500477" y="509554"/>
                  </a:cubicBezTo>
                  <a:cubicBezTo>
                    <a:pt x="501093" y="508098"/>
                    <a:pt x="500869" y="506138"/>
                    <a:pt x="500141" y="503505"/>
                  </a:cubicBezTo>
                  <a:cubicBezTo>
                    <a:pt x="499412" y="500872"/>
                    <a:pt x="498404" y="498408"/>
                    <a:pt x="496107" y="493758"/>
                  </a:cubicBezTo>
                  <a:cubicBezTo>
                    <a:pt x="493809" y="489109"/>
                    <a:pt x="488487" y="480426"/>
                    <a:pt x="486358" y="475609"/>
                  </a:cubicBezTo>
                  <a:cubicBezTo>
                    <a:pt x="484230" y="470792"/>
                    <a:pt x="480532" y="468495"/>
                    <a:pt x="483333" y="464854"/>
                  </a:cubicBezTo>
                  <a:cubicBezTo>
                    <a:pt x="486134" y="461213"/>
                    <a:pt x="496947" y="456956"/>
                    <a:pt x="503166" y="453762"/>
                  </a:cubicBezTo>
                  <a:cubicBezTo>
                    <a:pt x="509384" y="450570"/>
                    <a:pt x="514426" y="447601"/>
                    <a:pt x="520646" y="445696"/>
                  </a:cubicBezTo>
                  <a:cubicBezTo>
                    <a:pt x="526864" y="443791"/>
                    <a:pt x="531962" y="444240"/>
                    <a:pt x="540477" y="442336"/>
                  </a:cubicBezTo>
                  <a:cubicBezTo>
                    <a:pt x="542606" y="441860"/>
                    <a:pt x="545170" y="441243"/>
                    <a:pt x="547931" y="440555"/>
                  </a:cubicBezTo>
                  <a:lnTo>
                    <a:pt x="549109" y="440254"/>
                  </a:lnTo>
                  <a:lnTo>
                    <a:pt x="552180" y="440855"/>
                  </a:lnTo>
                  <a:cubicBezTo>
                    <a:pt x="554190" y="441163"/>
                    <a:pt x="556053" y="441485"/>
                    <a:pt x="557957" y="442241"/>
                  </a:cubicBezTo>
                  <a:cubicBezTo>
                    <a:pt x="561767" y="443753"/>
                    <a:pt x="565016" y="447898"/>
                    <a:pt x="568377" y="448627"/>
                  </a:cubicBezTo>
                  <a:lnTo>
                    <a:pt x="571024" y="448617"/>
                  </a:lnTo>
                  <a:lnTo>
                    <a:pt x="569049" y="450738"/>
                  </a:lnTo>
                  <a:cubicBezTo>
                    <a:pt x="564512" y="453538"/>
                    <a:pt x="551739" y="455779"/>
                    <a:pt x="546193" y="457460"/>
                  </a:cubicBezTo>
                  <a:cubicBezTo>
                    <a:pt x="540645" y="459140"/>
                    <a:pt x="538909" y="460317"/>
                    <a:pt x="535772" y="460821"/>
                  </a:cubicBezTo>
                  <a:cubicBezTo>
                    <a:pt x="532634" y="461325"/>
                    <a:pt x="528881" y="461045"/>
                    <a:pt x="527368" y="460485"/>
                  </a:cubicBezTo>
                  <a:cubicBezTo>
                    <a:pt x="525856" y="459925"/>
                    <a:pt x="527648" y="458356"/>
                    <a:pt x="526696" y="457460"/>
                  </a:cubicBezTo>
                  <a:cubicBezTo>
                    <a:pt x="525744" y="456563"/>
                    <a:pt x="523391" y="455499"/>
                    <a:pt x="521654" y="455107"/>
                  </a:cubicBezTo>
                  <a:cubicBezTo>
                    <a:pt x="519917" y="454715"/>
                    <a:pt x="517395" y="454379"/>
                    <a:pt x="516275" y="455107"/>
                  </a:cubicBezTo>
                  <a:cubicBezTo>
                    <a:pt x="515155" y="455835"/>
                    <a:pt x="516275" y="458524"/>
                    <a:pt x="514930" y="459477"/>
                  </a:cubicBezTo>
                  <a:cubicBezTo>
                    <a:pt x="513586" y="460429"/>
                    <a:pt x="506919" y="459477"/>
                    <a:pt x="506191" y="461157"/>
                  </a:cubicBezTo>
                  <a:cubicBezTo>
                    <a:pt x="505463" y="462837"/>
                    <a:pt x="509216" y="465974"/>
                    <a:pt x="510561" y="469559"/>
                  </a:cubicBezTo>
                  <a:cubicBezTo>
                    <a:pt x="511905" y="473144"/>
                    <a:pt x="512297" y="478242"/>
                    <a:pt x="514258" y="482667"/>
                  </a:cubicBezTo>
                  <a:cubicBezTo>
                    <a:pt x="516219" y="487092"/>
                    <a:pt x="519076" y="492301"/>
                    <a:pt x="522326" y="496111"/>
                  </a:cubicBezTo>
                  <a:cubicBezTo>
                    <a:pt x="525576" y="499919"/>
                    <a:pt x="530113" y="504121"/>
                    <a:pt x="533755" y="505521"/>
                  </a:cubicBezTo>
                  <a:cubicBezTo>
                    <a:pt x="537396" y="506922"/>
                    <a:pt x="541038" y="505746"/>
                    <a:pt x="544175" y="504513"/>
                  </a:cubicBezTo>
                  <a:cubicBezTo>
                    <a:pt x="547313" y="503281"/>
                    <a:pt x="548546" y="499303"/>
                    <a:pt x="552579" y="498128"/>
                  </a:cubicBezTo>
                  <a:cubicBezTo>
                    <a:pt x="556613" y="496951"/>
                    <a:pt x="564176" y="498015"/>
                    <a:pt x="568377" y="497455"/>
                  </a:cubicBezTo>
                  <a:cubicBezTo>
                    <a:pt x="572580" y="496895"/>
                    <a:pt x="574373" y="494654"/>
                    <a:pt x="577790" y="494766"/>
                  </a:cubicBezTo>
                  <a:cubicBezTo>
                    <a:pt x="581207" y="494878"/>
                    <a:pt x="584905" y="498464"/>
                    <a:pt x="588882" y="498128"/>
                  </a:cubicBezTo>
                  <a:cubicBezTo>
                    <a:pt x="592860" y="497791"/>
                    <a:pt x="597511" y="496391"/>
                    <a:pt x="601656" y="492749"/>
                  </a:cubicBezTo>
                  <a:lnTo>
                    <a:pt x="602465" y="491830"/>
                  </a:lnTo>
                  <a:lnTo>
                    <a:pt x="604345" y="492413"/>
                  </a:lnTo>
                  <a:cubicBezTo>
                    <a:pt x="605802" y="493702"/>
                    <a:pt x="603393" y="494486"/>
                    <a:pt x="606698" y="497119"/>
                  </a:cubicBezTo>
                  <a:cubicBezTo>
                    <a:pt x="610003" y="499751"/>
                    <a:pt x="616894" y="506474"/>
                    <a:pt x="624178" y="508211"/>
                  </a:cubicBezTo>
                  <a:cubicBezTo>
                    <a:pt x="631461" y="509946"/>
                    <a:pt x="643057" y="508323"/>
                    <a:pt x="650397" y="507538"/>
                  </a:cubicBezTo>
                  <a:cubicBezTo>
                    <a:pt x="657736" y="506754"/>
                    <a:pt x="662834" y="505690"/>
                    <a:pt x="668212" y="503505"/>
                  </a:cubicBezTo>
                  <a:cubicBezTo>
                    <a:pt x="673591" y="501320"/>
                    <a:pt x="678017" y="497679"/>
                    <a:pt x="682667" y="494430"/>
                  </a:cubicBezTo>
                  <a:cubicBezTo>
                    <a:pt x="687317" y="491181"/>
                    <a:pt x="692583" y="487148"/>
                    <a:pt x="696112" y="484011"/>
                  </a:cubicBezTo>
                  <a:cubicBezTo>
                    <a:pt x="699642" y="480874"/>
                    <a:pt x="701883" y="478858"/>
                    <a:pt x="703844" y="475609"/>
                  </a:cubicBezTo>
                  <a:cubicBezTo>
                    <a:pt x="705805" y="472360"/>
                    <a:pt x="707485" y="468271"/>
                    <a:pt x="707878" y="464517"/>
                  </a:cubicBezTo>
                  <a:cubicBezTo>
                    <a:pt x="708270" y="460765"/>
                    <a:pt x="707373" y="457011"/>
                    <a:pt x="706197" y="453090"/>
                  </a:cubicBezTo>
                  <a:cubicBezTo>
                    <a:pt x="705020" y="449170"/>
                    <a:pt x="703452" y="445640"/>
                    <a:pt x="700819" y="440991"/>
                  </a:cubicBezTo>
                  <a:cubicBezTo>
                    <a:pt x="698186" y="436342"/>
                    <a:pt x="694879" y="429620"/>
                    <a:pt x="690398" y="425194"/>
                  </a:cubicBezTo>
                  <a:cubicBezTo>
                    <a:pt x="685916" y="420769"/>
                    <a:pt x="679586" y="416232"/>
                    <a:pt x="673927" y="414440"/>
                  </a:cubicBezTo>
                  <a:cubicBezTo>
                    <a:pt x="668268" y="412647"/>
                    <a:pt x="665915" y="414720"/>
                    <a:pt x="656448" y="414440"/>
                  </a:cubicBezTo>
                  <a:cubicBezTo>
                    <a:pt x="649347" y="414230"/>
                    <a:pt x="637928" y="413011"/>
                    <a:pt x="627298" y="412699"/>
                  </a:cubicBezTo>
                  <a:cubicBezTo>
                    <a:pt x="623754" y="412595"/>
                    <a:pt x="620297" y="412591"/>
                    <a:pt x="617118" y="412759"/>
                  </a:cubicBezTo>
                  <a:lnTo>
                    <a:pt x="605868" y="413901"/>
                  </a:lnTo>
                  <a:lnTo>
                    <a:pt x="606026" y="412329"/>
                  </a:lnTo>
                  <a:cubicBezTo>
                    <a:pt x="606362" y="408743"/>
                    <a:pt x="606698" y="405607"/>
                    <a:pt x="606698" y="405607"/>
                  </a:cubicBezTo>
                  <a:cubicBezTo>
                    <a:pt x="606978" y="402806"/>
                    <a:pt x="607819" y="398380"/>
                    <a:pt x="607707" y="395524"/>
                  </a:cubicBezTo>
                  <a:cubicBezTo>
                    <a:pt x="607595" y="392667"/>
                    <a:pt x="606138" y="391659"/>
                    <a:pt x="606026" y="388465"/>
                  </a:cubicBezTo>
                  <a:cubicBezTo>
                    <a:pt x="605914" y="385273"/>
                    <a:pt x="606978" y="380735"/>
                    <a:pt x="607034" y="376367"/>
                  </a:cubicBezTo>
                  <a:cubicBezTo>
                    <a:pt x="607090" y="371997"/>
                    <a:pt x="606866" y="366060"/>
                    <a:pt x="606362" y="362250"/>
                  </a:cubicBezTo>
                  <a:cubicBezTo>
                    <a:pt x="605858" y="358442"/>
                    <a:pt x="605746" y="357770"/>
                    <a:pt x="604009" y="353512"/>
                  </a:cubicBezTo>
                  <a:lnTo>
                    <a:pt x="603389" y="351504"/>
                  </a:lnTo>
                  <a:lnTo>
                    <a:pt x="603140" y="349564"/>
                  </a:lnTo>
                  <a:cubicBezTo>
                    <a:pt x="602972" y="348352"/>
                    <a:pt x="602832" y="347015"/>
                    <a:pt x="602888" y="345544"/>
                  </a:cubicBezTo>
                  <a:cubicBezTo>
                    <a:pt x="603112" y="339663"/>
                    <a:pt x="602552" y="328740"/>
                    <a:pt x="602215" y="322017"/>
                  </a:cubicBezTo>
                  <a:cubicBezTo>
                    <a:pt x="601879" y="315295"/>
                    <a:pt x="601655" y="309862"/>
                    <a:pt x="600871" y="305213"/>
                  </a:cubicBezTo>
                  <a:cubicBezTo>
                    <a:pt x="600087" y="300564"/>
                    <a:pt x="598126" y="297987"/>
                    <a:pt x="597510" y="294121"/>
                  </a:cubicBezTo>
                  <a:cubicBezTo>
                    <a:pt x="596893" y="290257"/>
                    <a:pt x="597790" y="284935"/>
                    <a:pt x="597174" y="282023"/>
                  </a:cubicBezTo>
                  <a:cubicBezTo>
                    <a:pt x="596557" y="279109"/>
                    <a:pt x="594204" y="278941"/>
                    <a:pt x="593811" y="276645"/>
                  </a:cubicBezTo>
                  <a:cubicBezTo>
                    <a:pt x="593419" y="274349"/>
                    <a:pt x="592299" y="271211"/>
                    <a:pt x="594820" y="268242"/>
                  </a:cubicBezTo>
                  <a:cubicBezTo>
                    <a:pt x="597342" y="265274"/>
                    <a:pt x="604064" y="262249"/>
                    <a:pt x="608938" y="258831"/>
                  </a:cubicBezTo>
                  <a:cubicBezTo>
                    <a:pt x="613812" y="255415"/>
                    <a:pt x="620535" y="251157"/>
                    <a:pt x="624065" y="247740"/>
                  </a:cubicBezTo>
                  <a:cubicBezTo>
                    <a:pt x="627594" y="244324"/>
                    <a:pt x="630059" y="241915"/>
                    <a:pt x="630115" y="238330"/>
                  </a:cubicBezTo>
                  <a:cubicBezTo>
                    <a:pt x="630171" y="234745"/>
                    <a:pt x="627034" y="229479"/>
                    <a:pt x="624401" y="226231"/>
                  </a:cubicBezTo>
                  <a:cubicBezTo>
                    <a:pt x="621768" y="222982"/>
                    <a:pt x="617397" y="221021"/>
                    <a:pt x="614316" y="218837"/>
                  </a:cubicBezTo>
                  <a:cubicBezTo>
                    <a:pt x="611235" y="216652"/>
                    <a:pt x="608490" y="213683"/>
                    <a:pt x="605913" y="213123"/>
                  </a:cubicBezTo>
                  <a:cubicBezTo>
                    <a:pt x="603336" y="212563"/>
                    <a:pt x="601655" y="214243"/>
                    <a:pt x="598854" y="215476"/>
                  </a:cubicBezTo>
                  <a:cubicBezTo>
                    <a:pt x="596753" y="216400"/>
                    <a:pt x="592320" y="218774"/>
                    <a:pt x="590235" y="219902"/>
                  </a:cubicBezTo>
                  <a:lnTo>
                    <a:pt x="589393" y="220360"/>
                  </a:lnTo>
                  <a:lnTo>
                    <a:pt x="589345" y="220019"/>
                  </a:lnTo>
                  <a:cubicBezTo>
                    <a:pt x="589064" y="219326"/>
                    <a:pt x="588518" y="218711"/>
                    <a:pt x="588210" y="218066"/>
                  </a:cubicBezTo>
                  <a:cubicBezTo>
                    <a:pt x="587594" y="216778"/>
                    <a:pt x="584737" y="215994"/>
                    <a:pt x="585185" y="214705"/>
                  </a:cubicBezTo>
                  <a:cubicBezTo>
                    <a:pt x="585633" y="213416"/>
                    <a:pt x="588602" y="212744"/>
                    <a:pt x="590899" y="210335"/>
                  </a:cubicBezTo>
                  <a:cubicBezTo>
                    <a:pt x="593196" y="207927"/>
                    <a:pt x="597959" y="204454"/>
                    <a:pt x="598967" y="200253"/>
                  </a:cubicBezTo>
                  <a:cubicBezTo>
                    <a:pt x="599976" y="196052"/>
                    <a:pt x="598407" y="188938"/>
                    <a:pt x="596951" y="185129"/>
                  </a:cubicBezTo>
                  <a:cubicBezTo>
                    <a:pt x="595493" y="181320"/>
                    <a:pt x="593196" y="179863"/>
                    <a:pt x="590227" y="177398"/>
                  </a:cubicBezTo>
                  <a:cubicBezTo>
                    <a:pt x="587258" y="174934"/>
                    <a:pt x="583168" y="172469"/>
                    <a:pt x="579135" y="170341"/>
                  </a:cubicBezTo>
                  <a:cubicBezTo>
                    <a:pt x="575101" y="168212"/>
                    <a:pt x="570283" y="166811"/>
                    <a:pt x="566024" y="164626"/>
                  </a:cubicBezTo>
                  <a:cubicBezTo>
                    <a:pt x="561767" y="162443"/>
                    <a:pt x="558125" y="158129"/>
                    <a:pt x="553588" y="157233"/>
                  </a:cubicBezTo>
                  <a:cubicBezTo>
                    <a:pt x="552453" y="157009"/>
                    <a:pt x="551291" y="156994"/>
                    <a:pt x="550103" y="157107"/>
                  </a:cubicBezTo>
                  <a:close/>
                  <a:moveTo>
                    <a:pt x="0" y="0"/>
                  </a:moveTo>
                  <a:lnTo>
                    <a:pt x="839788" y="0"/>
                  </a:lnTo>
                  <a:lnTo>
                    <a:pt x="839788" y="1212850"/>
                  </a:lnTo>
                  <a:lnTo>
                    <a:pt x="0" y="12128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373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54181" y="117426"/>
            <a:ext cx="11296938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(6)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仪器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F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的名称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                  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测反应混合液的温度时，温度计的水银球应插入混合液中但不能接触容器内壁；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测蒸气的温度时，水银球应在液面以上；测馏分温度时，水银球应放在蒸馏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烧瓶</a:t>
            </a:r>
            <a:r>
              <a:rPr lang="en-US" altLang="zh-CN" sz="2800" u="sng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                        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27018" y="179274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温度计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67014" y="209212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支管口处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4181" y="2795082"/>
            <a:ext cx="11296938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r>
              <a:rPr lang="en-US" altLang="zh-CN" sz="2800" kern="100" dirty="0" smtClean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测</a:t>
            </a:r>
            <a:r>
              <a:rPr lang="zh-CN" altLang="en-US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水浴温度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时，</a:t>
            </a:r>
            <a:r>
              <a:rPr lang="zh-CN" altLang="en-US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温度计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水银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球应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u="sng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                   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418465" y="285373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支管口处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434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9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15865" y="693490"/>
            <a:ext cx="10793813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实验室加热约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150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液体时，可以使用的仪器是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144386" name="Picture 2" descr="\\贾文\贾文\贾文\傆文件\一轮\人教版化学\16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6" y="1460502"/>
            <a:ext cx="9936115" cy="2603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601530" y="3870859"/>
            <a:ext cx="11409907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①③④⑥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	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②③④⑥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①③④⑤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	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②③⑤⑥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实验室加热约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150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液体时，需在烧杯中进行，热源用酒精灯，烧杯不能直接加热，需要垫石棉网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696764" y="703505"/>
            <a:ext cx="444352" cy="661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173172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607095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041018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474941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908864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342787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776710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210633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644556" y="1174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156825" y="1174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781284" y="1174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374645" y="1174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007395" y="1174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582132" y="1174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6" name="矩形 3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41921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8197" y="688836"/>
            <a:ext cx="11572430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9.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有关硫酸铜晶体里结晶水含量测定的实验，下列说法正确的是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将坩埚放在石棉网上进行加热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实验中先称量硫酸铜晶体的质量，然后再研磨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加热温度过高，会使一部分硫酸铜分解，导致测定结果偏高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坩埚在加热前未完全干燥，导致测定的结果偏低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项，坩埚可以直接加热，不需要垫石棉网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项，实验中应该先研磨，后称取硫酸铜晶体的质量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项，坩埚在加热前未完全干燥，则其中的水会被算作结晶水，导致测定结果偏高，故不正确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482853" y="722129"/>
            <a:ext cx="444352" cy="661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0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173172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07095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41018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474941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08864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42787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776710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10633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44556" y="117426"/>
            <a:ext cx="43863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56825" y="117426"/>
            <a:ext cx="55082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0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781284" y="117426"/>
            <a:ext cx="519726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1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374645" y="117426"/>
            <a:ext cx="559115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2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07395" y="117426"/>
            <a:ext cx="50110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3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582132" y="117426"/>
            <a:ext cx="475591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4" name="矩形 3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415899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74789" y="549474"/>
            <a:ext cx="11639246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</a:rPr>
              <a:t>10.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读下列药品标签，有关分析不正确的是</a:t>
            </a:r>
            <a:r>
              <a:rPr lang="en-US" altLang="zh-CN" sz="2800" kern="100" dirty="0"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)</a:t>
            </a:r>
            <a:endParaRPr lang="zh-CN" altLang="en-US" sz="28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769219"/>
              </p:ext>
            </p:extLst>
          </p:nvPr>
        </p:nvGraphicFramePr>
        <p:xfrm>
          <a:off x="380866" y="1220696"/>
          <a:ext cx="11363445" cy="5305442"/>
        </p:xfrm>
        <a:graphic>
          <a:graphicData uri="http://schemas.openxmlformats.org/drawingml/2006/table">
            <a:tbl>
              <a:tblPr/>
              <a:tblGrid>
                <a:gridCol w="1187152"/>
                <a:gridCol w="1981182"/>
                <a:gridCol w="2647795"/>
                <a:gridCol w="2203387"/>
                <a:gridCol w="3343929"/>
              </a:tblGrid>
              <a:tr h="5613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选项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8657" marR="186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8657" marR="186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8657" marR="186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8657" marR="186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D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8657" marR="186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933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物品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标签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8657" marR="186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饱和氯水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1.01</a:t>
                      </a:r>
                      <a:r>
                        <a:rPr lang="en-US" sz="2800" kern="10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×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10</a:t>
                      </a:r>
                      <a:r>
                        <a:rPr lang="en-US" sz="2800" kern="100" baseline="30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5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Pa,20 </a:t>
                      </a:r>
                      <a:r>
                        <a:rPr lang="en-US" sz="2800" kern="100" dirty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℃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8657" marR="186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药品：</a:t>
                      </a:r>
                      <a:r>
                        <a:rPr lang="en-US" sz="2800" kern="100" dirty="0" smtClean="0">
                          <a:effectLst/>
                          <a:latin typeface="宋体"/>
                          <a:ea typeface="华文细黑"/>
                          <a:cs typeface="Times New Roman"/>
                        </a:rPr>
                        <a:t>×××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endParaRPr lang="en-US" altLang="zh-CN" sz="2800" kern="100" dirty="0" smtClean="0">
                        <a:effectLst/>
                        <a:latin typeface="宋体"/>
                        <a:ea typeface="华文细黑"/>
                        <a:cs typeface="Times New Roman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endParaRPr lang="en-US" altLang="zh-CN" sz="2800" kern="100" dirty="0" smtClean="0">
                        <a:effectLst/>
                        <a:latin typeface="宋体"/>
                        <a:ea typeface="华文细黑"/>
                        <a:cs typeface="Times New Roman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8657" marR="186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碳酸氢钠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NaHCO</a:t>
                      </a:r>
                      <a:r>
                        <a:rPr lang="en-US" sz="2800" kern="100" baseline="-25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3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俗名小苏打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(84 </a:t>
                      </a:r>
                      <a:r>
                        <a:rPr lang="en-US" sz="2800" kern="100" dirty="0" err="1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g·mol</a:t>
                      </a:r>
                      <a:r>
                        <a:rPr lang="zh-CN" sz="2800" kern="100" baseline="300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－</a:t>
                      </a:r>
                      <a:r>
                        <a:rPr lang="en-US" sz="2800" kern="100" baseline="30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1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)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8657" marR="186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浓</a:t>
                      </a: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硫酸</a:t>
                      </a:r>
                      <a:r>
                        <a:rPr lang="en-US" sz="2800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H</a:t>
                      </a:r>
                      <a:r>
                        <a:rPr lang="en-US" sz="2800" kern="100" baseline="-250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r>
                        <a:rPr lang="en-US" sz="2800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SO</a:t>
                      </a:r>
                      <a:r>
                        <a:rPr lang="en-US" sz="2800" kern="100" baseline="-250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4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密度</a:t>
                      </a:r>
                      <a:r>
                        <a:rPr lang="en-US" sz="2800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1.84 </a:t>
                      </a:r>
                      <a:r>
                        <a:rPr lang="en-US" sz="2800" kern="100" dirty="0" err="1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g·mL</a:t>
                      </a:r>
                      <a:r>
                        <a:rPr lang="zh-CN" sz="2800" kern="100" baseline="300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－</a:t>
                      </a:r>
                      <a:r>
                        <a:rPr lang="en-US" sz="2800" kern="100" baseline="300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1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浓度</a:t>
                      </a:r>
                      <a:r>
                        <a:rPr lang="en-US" sz="2800" kern="10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98.0%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8657" marR="186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50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分析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8657" marR="186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该试剂应装在橡胶塞的细口瓶中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8657" marR="186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该药品不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能与皮肤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直接接触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18657" marR="186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该物质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受热易分解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18657" marR="186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该药品标签上还标</a:t>
                      </a: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有</a:t>
                      </a:r>
                      <a:endParaRPr lang="en-US" altLang="zh-CN" sz="2800" kern="100" dirty="0" smtClean="0">
                        <a:effectLst/>
                        <a:latin typeface="Times New Roman"/>
                        <a:ea typeface="华文细黑"/>
                        <a:cs typeface="Times New Roman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endParaRPr lang="en-US" altLang="zh-CN" sz="2800" kern="100" dirty="0" smtClean="0">
                        <a:effectLst/>
                        <a:latin typeface="Times New Roman"/>
                        <a:ea typeface="华文细黑"/>
                        <a:cs typeface="Times New Roman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endParaRPr lang="en-US" altLang="zh-CN" sz="2800" kern="100" dirty="0" smtClean="0">
                        <a:effectLst/>
                        <a:latin typeface="Times New Roman"/>
                        <a:ea typeface="华文细黑"/>
                        <a:cs typeface="Times New Roman"/>
                      </a:endParaRPr>
                    </a:p>
                  </a:txBody>
                  <a:tcPr marL="18657" marR="186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45412" name="Picture 4" descr="C:\Users\Administrator\AppData\Roaming\Microsoft\Word\HX96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974" y="2565698"/>
            <a:ext cx="1768794" cy="1563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411" name="Picture 3" descr="C:\Users\Administrator\AppData\Roaming\Microsoft\Word\HX97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0059" y="5244805"/>
            <a:ext cx="1321292" cy="1167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173172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607095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041018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474941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908864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342787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776710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210633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644556" y="117426"/>
            <a:ext cx="43863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156825" y="117426"/>
            <a:ext cx="55082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781284" y="117426"/>
            <a:ext cx="519726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374645" y="117426"/>
            <a:ext cx="559115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007395" y="117426"/>
            <a:ext cx="50110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582132" y="117426"/>
            <a:ext cx="475591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6" name="矩形 3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圆角矩形 36">
            <a:hlinkClick r:id="rId18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47012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22598" y="981522"/>
            <a:ext cx="10793813" cy="432426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氯水具有强氧化性，不能使用橡胶塞，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项错误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腐蚀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品会腐蚀皮肤，故不能直接接触皮肤，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项正确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碳酸氢钠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受热易分解：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2NaHCO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                         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项正确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98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%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的浓硫酸具有腐蚀性，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项正确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  <a:tabLst>
                <a:tab pos="1890395" algn="l"/>
              </a:tabLs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55710"/>
              </p:ext>
            </p:extLst>
          </p:nvPr>
        </p:nvGraphicFramePr>
        <p:xfrm>
          <a:off x="6121666" y="2343657"/>
          <a:ext cx="1301750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46" name="文档" r:id="rId4" imgW="1302155" imgH="950474" progId="Word.Document.12">
                  <p:embed/>
                </p:oleObj>
              </mc:Choice>
              <mc:Fallback>
                <p:oleObj name="文档" r:id="rId4" imgW="1302155" imgH="95047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21666" y="2343657"/>
                        <a:ext cx="1301750" cy="950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173172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3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607095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3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041018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3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474941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3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908864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342787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776710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4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210633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4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644556" y="117426"/>
            <a:ext cx="43863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4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156825" y="117426"/>
            <a:ext cx="55082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43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781284" y="117426"/>
            <a:ext cx="519726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44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374645" y="117426"/>
            <a:ext cx="559115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45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007395" y="117426"/>
            <a:ext cx="50110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1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1582132" y="117426"/>
            <a:ext cx="475591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45650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22598" y="549474"/>
            <a:ext cx="11010769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下列实验装置、选用的试剂或实验操作中都正确的是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endParaRPr lang="en-US" altLang="zh-CN" sz="2800" kern="100" dirty="0" smtClean="0">
              <a:solidFill>
                <a:prstClr val="black"/>
              </a:solidFill>
              <a:latin typeface="Times New Roman"/>
              <a:ea typeface="华文细黑"/>
              <a:cs typeface="Courier New"/>
            </a:endParaRPr>
          </a:p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Courier New"/>
            </a:endParaRPr>
          </a:p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endParaRPr lang="en-US" altLang="zh-CN" sz="2800" kern="100" dirty="0" smtClean="0">
              <a:solidFill>
                <a:prstClr val="black"/>
              </a:solidFill>
              <a:latin typeface="Times New Roman"/>
              <a:ea typeface="华文细黑"/>
              <a:cs typeface="Courier New"/>
            </a:endParaRPr>
          </a:p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Courier New"/>
            </a:endParaRPr>
          </a:p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实验室用装置甲制取氨气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用装置乙吸收氨气，并防止倒吸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用装置丙稀释浓硫酸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用装置丁除去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中的</a:t>
            </a:r>
            <a:r>
              <a:rPr lang="en-US" altLang="zh-CN" sz="2800" kern="100" dirty="0" err="1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HCl</a:t>
            </a: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</p:txBody>
      </p:sp>
      <p:pic>
        <p:nvPicPr>
          <p:cNvPr id="147458" name="Picture 2" descr="\\贾文\贾文\贾文\傆文件\一轮\人教版化学\HX95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391" y="1232271"/>
            <a:ext cx="7131706" cy="2654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173172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3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607095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3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041018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3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474941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3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908864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9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342787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40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776710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41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210633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42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644556" y="117426"/>
            <a:ext cx="43863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43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156825" y="117426"/>
            <a:ext cx="55082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44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781284" y="117426"/>
            <a:ext cx="519726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45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374645" y="117426"/>
            <a:ext cx="559115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007395" y="117426"/>
            <a:ext cx="50110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582132" y="117426"/>
            <a:ext cx="475591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63" name="矩形 6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4" name="圆角矩形 63">
            <a:hlinkClick r:id="rId1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90861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910630" y="837506"/>
            <a:ext cx="10168261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受热分解，但在试管口冷却又会反应生成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，得不到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选项错误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用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倒置漏斗可防倒吸，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选项正确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不能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用量筒稀释浓硫酸，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选项错误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会被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溶液吸收，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选项错误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173172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07095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41018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474941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08864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42787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776710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10633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44556" y="117426"/>
            <a:ext cx="43863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56825" y="117426"/>
            <a:ext cx="55082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781284" y="117426"/>
            <a:ext cx="519726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374645" y="117426"/>
            <a:ext cx="559115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07395" y="117426"/>
            <a:ext cx="50110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582132" y="117426"/>
            <a:ext cx="475591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64714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22209" y="621482"/>
            <a:ext cx="11344407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下列各图所示装置的气密性检查中，一定漏气的是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148482" name="Picture 2" descr="\\贾文\贾文\贾文\傆文件\一轮\人教版化学\175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03" y="1595308"/>
            <a:ext cx="5146455" cy="2433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483" name="Picture 3" descr="\\贾文\贾文\贾文\傆文件\一轮\人教版化学\176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969" y="1551467"/>
            <a:ext cx="6100877" cy="2507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406574" y="4300923"/>
            <a:ext cx="10793813" cy="6560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检查装置气密性要形成一密闭体系且现象明显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035959" y="660210"/>
            <a:ext cx="444352" cy="661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173172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607095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041018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474941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908864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342787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776710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210633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644556" y="117426"/>
            <a:ext cx="43863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156825" y="117426"/>
            <a:ext cx="55082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781284" y="117426"/>
            <a:ext cx="519726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374645" y="117426"/>
            <a:ext cx="559115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5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007395" y="117426"/>
            <a:ext cx="50110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6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582132" y="117426"/>
            <a:ext cx="475591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7" name="矩形 3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40257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62558" y="693490"/>
            <a:ext cx="11524006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化学是一门以实验为基础的学科，化学实验是化学学习的重要内容。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化学实验必须以实验安全为前提。下列操作不存在安全隐患的是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填编号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用手直接拿取金属钠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用无水醋酸钠和碱石灰混合加热制取甲烷，把产生的气体直接点燃，观察燃烧现象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把消石灰与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固体混合加热产生的气体用导管直接通入水中制取浓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氨水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173172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07095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41018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474941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08864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42787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776710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10633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44556" y="117426"/>
            <a:ext cx="43863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56825" y="117426"/>
            <a:ext cx="55082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781284" y="117426"/>
            <a:ext cx="519726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374645" y="117426"/>
            <a:ext cx="559115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07395" y="117426"/>
            <a:ext cx="50110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582132" y="117426"/>
            <a:ext cx="475591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99963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30839" y="837506"/>
            <a:ext cx="11010769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为防止药品污染，将实验剩余的钠块放入垃圾桶中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氢气还原氧化铜的实验，先通一段时间氢气，验纯后再点燃酒精灯加热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⑥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白磷在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水下切割</a:t>
            </a:r>
            <a:endParaRPr lang="en-US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 smtClean="0">
                <a:solidFill>
                  <a:srgbClr val="E36C0A"/>
                </a:solidFill>
                <a:latin typeface="宋体"/>
                <a:ea typeface="华文细黑"/>
                <a:cs typeface="Times New Roman"/>
              </a:rPr>
              <a:t>⑤⑥</a:t>
            </a:r>
            <a:endParaRPr lang="zh-CN" altLang="zh-CN" sz="1050" b="1" kern="100" dirty="0">
              <a:latin typeface="宋体"/>
              <a:cs typeface="Courier New"/>
            </a:endParaRPr>
          </a:p>
        </p:txBody>
      </p:sp>
      <p:sp>
        <p:nvSpPr>
          <p:cNvPr id="19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173172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07095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41018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474941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08864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42787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776710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10633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44556" y="117426"/>
            <a:ext cx="43863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56825" y="117426"/>
            <a:ext cx="55082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781284" y="117426"/>
            <a:ext cx="519726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374645" y="117426"/>
            <a:ext cx="559115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07395" y="117426"/>
            <a:ext cx="50110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582132" y="117426"/>
            <a:ext cx="475591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5" name="矩形 3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237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  <p:bldLst>
      <p:bldP spid="5" grpId="0" uiExpand="1" build="allAtOnce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22598" y="765498"/>
            <a:ext cx="10642228" cy="13024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熟悉常见实验仪器的作用及操作要领是做好实验的基础，在实验台桌面上摆有如图所示仪器，按要求回答下列问题：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149506" name="Picture 2" descr="\\贾文\贾文\贾文\傆文件\一轮\人教版化学\177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774" y="2283930"/>
            <a:ext cx="6867047" cy="3304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173172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34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607095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3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041018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3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474941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3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908864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342787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776710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4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210633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4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644556" y="117426"/>
            <a:ext cx="43863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42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156825" y="117426"/>
            <a:ext cx="55082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43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781284" y="117426"/>
            <a:ext cx="519726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44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374645" y="117426"/>
            <a:ext cx="559115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45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007395" y="117426"/>
            <a:ext cx="50110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1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582132" y="117426"/>
            <a:ext cx="475591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05552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8" name="Picture 2" descr="\\李笑影\e\人教版化学\ABCD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514" y="744358"/>
            <a:ext cx="8138245" cy="3023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383528" y="10693"/>
            <a:ext cx="11524006" cy="65556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其它常用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仪器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1)A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仪器的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名称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主要用途：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向小口容器中转移液体；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漏斗加滤纸后，可过滤液体。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使用方法和注意事项：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制作过滤器时，滤纸紧贴漏斗壁，用水润湿，注意不得留有气泡；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滤纸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低于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边缘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，液面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低于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边缘。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18065" y="377067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普通</a:t>
            </a:r>
            <a:r>
              <a:rPr lang="zh-CN" altLang="zh-CN" sz="2800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漏斗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405606" y="5856414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漏斗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862878" y="5856414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滤纸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45" t="25735" r="25921" b="27424"/>
          <a:stretch/>
        </p:blipFill>
        <p:spPr>
          <a:xfrm>
            <a:off x="9941759" y="714628"/>
            <a:ext cx="678940" cy="271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3" grpId="0"/>
      <p:bldP spid="13" grpId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06574" y="693490"/>
            <a:ext cx="11249669" cy="19495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指导教师要求同学们写出仪器的名称，甲同学书写的答案如下表，请你找出其中的错误，将改正后的名称填写在下表中</a:t>
            </a:r>
            <a:r>
              <a:rPr lang="en-US" altLang="zh-CN" sz="2800" kern="100" dirty="0"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若正确，则此空不需要填写</a:t>
            </a:r>
            <a:r>
              <a:rPr lang="en-US" altLang="zh-CN" sz="2800" kern="100" dirty="0">
                <a:latin typeface="Times New Roman"/>
                <a:ea typeface="华文细黑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06673"/>
              </p:ext>
            </p:extLst>
          </p:nvPr>
        </p:nvGraphicFramePr>
        <p:xfrm>
          <a:off x="533041" y="2877706"/>
          <a:ext cx="11222333" cy="1920240"/>
        </p:xfrm>
        <a:graphic>
          <a:graphicData uri="http://schemas.openxmlformats.org/drawingml/2006/table">
            <a:tbl>
              <a:tblPr/>
              <a:tblGrid>
                <a:gridCol w="2319539"/>
                <a:gridCol w="1308951"/>
                <a:gridCol w="1645813"/>
                <a:gridCol w="1645813"/>
                <a:gridCol w="2319539"/>
                <a:gridCol w="1982678"/>
              </a:tblGrid>
              <a:tr h="1913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仪器编号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d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e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1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名称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试管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溶量瓶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集气瓶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碱式滴定管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普通漏斗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1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改正的名称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baseline="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 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53899" marR="53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4336471" y="4115149"/>
            <a:ext cx="1261884" cy="66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tabLst>
                <a:tab pos="1890395" algn="l"/>
              </a:tabLst>
            </a:pP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容量瓶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68433" y="4107130"/>
            <a:ext cx="1980029" cy="66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tabLst>
                <a:tab pos="1890395" algn="l"/>
              </a:tabLst>
            </a:pP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酸式滴定管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2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173172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07095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41018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474941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08864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42787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776710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10633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44556" y="117426"/>
            <a:ext cx="43863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56825" y="117426"/>
            <a:ext cx="55082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781284" y="117426"/>
            <a:ext cx="519726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374645" y="117426"/>
            <a:ext cx="559115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07395" y="117426"/>
            <a:ext cx="50110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582132" y="117426"/>
            <a:ext cx="475591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6" name="矩形 3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09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7924" y="765498"/>
            <a:ext cx="11755638" cy="36189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关于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的用途，乙同学说：组成防倒吸装置。你还能说出其他两种用途吗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？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仪器在使用前必须检查是否漏水，检查漏水的操作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____________________________________________________________________________________________________________________________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2558" y="1557586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往细口容器中加液体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780790" y="1577906"/>
            <a:ext cx="55419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组成过滤装置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其他合理答案均可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) 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31190" y="2770594"/>
            <a:ext cx="11120874" cy="150297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ts val="5500"/>
              </a:lnSpc>
              <a:tabLst>
                <a:tab pos="1890395" algn="l"/>
              </a:tabLst>
            </a:pPr>
            <a:r>
              <a:rPr lang="zh-CN" altLang="zh-CN" sz="2800" kern="100" spc="-5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关闭活塞，向滴定管中加适量水，用滴定管夹将滴定管固定在铁架台上，观察是否漏水，若</a:t>
            </a:r>
            <a:r>
              <a:rPr lang="en-US" altLang="zh-CN" sz="2800" kern="100" spc="-5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 min</a:t>
            </a:r>
            <a:r>
              <a:rPr lang="zh-CN" altLang="zh-CN" sz="2800" kern="100" spc="-5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内不漏水，将活塞旋转</a:t>
            </a:r>
            <a:r>
              <a:rPr lang="en-US" altLang="zh-CN" sz="2800" kern="100" spc="-5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180°</a:t>
            </a:r>
            <a:r>
              <a:rPr lang="zh-CN" altLang="zh-CN" sz="2800" kern="100" spc="-5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，重复上述</a:t>
            </a:r>
            <a:r>
              <a:rPr lang="zh-CN" altLang="zh-CN" sz="2800" kern="100" spc="-5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操作</a:t>
            </a:r>
            <a:endParaRPr lang="zh-CN" altLang="zh-CN" sz="2800" kern="100" spc="-5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22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173172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07095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41018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474941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08864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42787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776710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10633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44556" y="117426"/>
            <a:ext cx="43863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56825" y="117426"/>
            <a:ext cx="55082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781284" y="117426"/>
            <a:ext cx="519726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374645" y="117426"/>
            <a:ext cx="559115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07395" y="117426"/>
            <a:ext cx="50110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582132" y="117426"/>
            <a:ext cx="475591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6" name="矩形 3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853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6" grpId="0"/>
      <p:bldP spid="6" grpId="1"/>
      <p:bldP spid="8" grpId="0"/>
      <p:bldP spid="8" grpId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82982" y="549474"/>
            <a:ext cx="11524006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实验装置的改进及创新能培养同学们的创造能力，丙同学想用如图所示装置用大理石和稀盐酸反应制取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。老师指出，这需要太多的稀盐酸，会造成浪费。该同学选用了上面的一种仪器，加在装置中，解决了这个问题。请你把该仪器画在图中合适的位置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29" name="Picture 434" descr="\\贾文\贾文\贾文\傆文件\一轮\人教版化学\178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678" y="3574008"/>
            <a:ext cx="2486600" cy="2051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77" name="Picture 1" descr="C:\Users\Administrator\AppData\Roaming\Microsoft\Word\179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333" y="3435549"/>
            <a:ext cx="3442289" cy="257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/>
          <p:cNvSpPr/>
          <p:nvPr/>
        </p:nvSpPr>
        <p:spPr>
          <a:xfrm>
            <a:off x="5288659" y="3291533"/>
            <a:ext cx="126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  <a:cs typeface="Times New Roman" pitchFamily="18" charset="0"/>
              </a:rPr>
              <a:t>答案　</a:t>
            </a:r>
            <a:endParaRPr lang="zh-CN" altLang="en-US" dirty="0"/>
          </a:p>
        </p:txBody>
      </p:sp>
      <p:sp>
        <p:nvSpPr>
          <p:cNvPr id="2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173172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607095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041018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474941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908864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342787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776710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210633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644556" y="117426"/>
            <a:ext cx="43863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156825" y="117426"/>
            <a:ext cx="55082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781284" y="117426"/>
            <a:ext cx="519726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374645" y="117426"/>
            <a:ext cx="559115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5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007395" y="117426"/>
            <a:ext cx="50110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6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582132" y="117426"/>
            <a:ext cx="475591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7" name="矩形 3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312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2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25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55667" y="549474"/>
            <a:ext cx="10812342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现有下列仪器或装置，请回答下列问题：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154626" name="Picture 2" descr="\\贾文\贾文\贾文\傆文件\一轮\人教版化学\180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448" y="1349268"/>
            <a:ext cx="7339615" cy="228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627" name="Picture 3" descr="\\贾文\贾文\贾文\傆文件\一轮\人教版化学\181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022" y="3789834"/>
            <a:ext cx="7053226" cy="257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173172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607095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041018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474941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908864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342787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776710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210633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644556" y="117426"/>
            <a:ext cx="43863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156825" y="117426"/>
            <a:ext cx="55082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781284" y="117426"/>
            <a:ext cx="519726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374645" y="117426"/>
            <a:ext cx="559115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2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007395" y="117426"/>
            <a:ext cx="50110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3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582132" y="117426"/>
            <a:ext cx="475591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04110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78975" y="766112"/>
            <a:ext cx="11755638" cy="573490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仪器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的名称是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的名称是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用上图仪器组装成气体发生装置：用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KClO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应选的装置是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填字母，下同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，并控制产生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的速率，应选的装置是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KClO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属于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固＋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固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气体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因而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要选用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装置为气体发生装置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属于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固＋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液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→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且要控制产生气体的速率，只能用分液漏斗控制加入的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86894" y="765498"/>
            <a:ext cx="162095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tabLst>
                <a:tab pos="1890395" algn="l"/>
              </a:tabLst>
            </a:pPr>
            <a:r>
              <a:rPr lang="zh-CN" altLang="zh-CN" sz="2800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长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颈</a:t>
            </a:r>
            <a:r>
              <a:rPr lang="zh-CN" altLang="zh-CN" sz="2800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漏斗</a:t>
            </a:r>
            <a:endParaRPr lang="zh-CN" altLang="zh-CN" sz="28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117678" y="779631"/>
            <a:ext cx="162095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tabLst>
                <a:tab pos="1890395" algn="l"/>
              </a:tabLst>
            </a:pPr>
            <a:r>
              <a:rPr lang="zh-CN" altLang="zh-CN" sz="2800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分液漏斗</a:t>
            </a:r>
            <a:endParaRPr lang="zh-CN" altLang="zh-CN" sz="28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2980" y="2227043"/>
            <a:ext cx="683200" cy="661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AE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6021200"/>
              </p:ext>
            </p:extLst>
          </p:nvPr>
        </p:nvGraphicFramePr>
        <p:xfrm>
          <a:off x="6469189" y="3542615"/>
          <a:ext cx="1389062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871" name="文档" r:id="rId4" imgW="1409409" imgH="952276" progId="Word.Document.12">
                  <p:embed/>
                </p:oleObj>
              </mc:Choice>
              <mc:Fallback>
                <p:oleObj name="文档" r:id="rId4" imgW="1409409" imgH="95227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69189" y="3542615"/>
                        <a:ext cx="1389062" cy="938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2497364" y="2918614"/>
            <a:ext cx="683200" cy="661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tabLst>
                <a:tab pos="1890395" algn="l"/>
              </a:tabLst>
            </a:pP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BD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173172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5607095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041018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6474941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908864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7342787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7776710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8210633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8644556" y="117426"/>
            <a:ext cx="43863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9156825" y="117426"/>
            <a:ext cx="55082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5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781284" y="117426"/>
            <a:ext cx="519726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6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0374645" y="117426"/>
            <a:ext cx="559115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7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11007395" y="117426"/>
            <a:ext cx="50110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8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11582132" y="117426"/>
            <a:ext cx="475591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9" name="矩形 3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8268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7" grpId="0"/>
      <p:bldP spid="7" grpId="1"/>
      <p:bldP spid="9" grpId="0"/>
      <p:bldP spid="9" grpId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4566" y="765498"/>
            <a:ext cx="11409907" cy="432426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若用装置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进行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排空气法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收集制取的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，氧气应从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，下同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端通入。若瓶中装满水，用排水法收集氧气，氧气应从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端通入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 smtClean="0">
                <a:latin typeface="Times New Roman"/>
                <a:cs typeface="Times New Roman"/>
              </a:rPr>
              <a:t>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使用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收集氧气时，用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排空气法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由于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的密度比空气的大，应从长管进气，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用排水法收集气体，应从短管进气。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623598" y="776944"/>
            <a:ext cx="343364" cy="661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94606" y="2195696"/>
            <a:ext cx="385042" cy="661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pic>
        <p:nvPicPr>
          <p:cNvPr id="20" name="Picture 3" descr="\\贾文\贾文\贾文\傆文件\一轮\人教版化学\182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852" y="2610189"/>
            <a:ext cx="2260404" cy="2324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173172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607095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041018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474941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908864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342787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776710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210633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644556" y="117426"/>
            <a:ext cx="43863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156825" y="117426"/>
            <a:ext cx="55082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781284" y="117426"/>
            <a:ext cx="519726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374645" y="117426"/>
            <a:ext cx="559115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007395" y="117426"/>
            <a:ext cx="50110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5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582132" y="117426"/>
            <a:ext cx="475591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6" name="矩形 3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96334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75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75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7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75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75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74789" y="621482"/>
            <a:ext cx="11639246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 smtClean="0">
                <a:latin typeface="Times New Roman"/>
                <a:ea typeface="华文细黑"/>
              </a:rPr>
              <a:t>(4)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若用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F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装置进行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CO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还原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Fe</a:t>
            </a:r>
            <a:r>
              <a:rPr lang="en-US" altLang="zh-CN" sz="2800" kern="100" baseline="-25000" dirty="0" smtClean="0">
                <a:latin typeface="Times New Roman"/>
                <a:ea typeface="华文细黑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O</a:t>
            </a:r>
            <a:r>
              <a:rPr lang="en-US" altLang="zh-CN" sz="2800" kern="100" baseline="-25000" dirty="0" smtClean="0">
                <a:latin typeface="Times New Roman"/>
                <a:ea typeface="华文细黑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的实验，实验室制取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CO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的方法一般采取甲酸脱水法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(HCOOH                      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，用纯净的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完成该实验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105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外还需要的装置有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中应加入的试剂是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与其他导管连接的顺序是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填导管口的序号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tabLst>
                <a:tab pos="1890395" algn="l"/>
              </a:tabLs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根据反应原理可知，制取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属于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液＋液</a:t>
            </a: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              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，用分液漏斗控制加入浓硫酸的量，应选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为气体发生装置，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X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的作用是除去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中的水蒸气，洗气时气体流向为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长进短出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实验时，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处可能的现象为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装置中气球的作用是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9355008"/>
              </p:ext>
            </p:extLst>
          </p:nvPr>
        </p:nvGraphicFramePr>
        <p:xfrm>
          <a:off x="3214886" y="1173735"/>
          <a:ext cx="2163762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099" name="文档" r:id="rId4" imgW="2190403" imgH="1184083" progId="Word.Document.12">
                  <p:embed/>
                </p:oleObj>
              </mc:Choice>
              <mc:Fallback>
                <p:oleObj name="文档" r:id="rId4" imgW="2190403" imgH="118408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4886" y="1173735"/>
                        <a:ext cx="2163762" cy="116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4826727" y="1903680"/>
            <a:ext cx="723275" cy="661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tabLst>
                <a:tab pos="1890395" algn="l"/>
              </a:tabLst>
            </a:pP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DG</a:t>
            </a:r>
            <a:endParaRPr lang="zh-CN" altLang="en-US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119475" y="1872510"/>
            <a:ext cx="1261884" cy="66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tabLst>
                <a:tab pos="1890395" algn="l"/>
              </a:tabLst>
            </a:pP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浓硫酸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18969" y="2526956"/>
            <a:ext cx="902811" cy="661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tabLst>
                <a:tab pos="1890395" algn="l"/>
              </a:tabLst>
            </a:pPr>
            <a:r>
              <a:rPr lang="en-US" altLang="zh-CN" sz="2800" b="1" kern="100" dirty="0" err="1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dcbe</a:t>
            </a:r>
            <a:endParaRPr lang="zh-CN" altLang="en-US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79278" y="5177350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红棕色粉末逐渐变黑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818969" y="5655698"/>
            <a:ext cx="6288901" cy="66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收集尾气中的一氧化碳，防止污染空气</a:t>
            </a:r>
            <a:endParaRPr lang="en-US" altLang="zh-CN" sz="28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graphicFrame>
        <p:nvGraphicFramePr>
          <p:cNvPr id="36" name="对象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8322150"/>
              </p:ext>
            </p:extLst>
          </p:nvPr>
        </p:nvGraphicFramePr>
        <p:xfrm>
          <a:off x="8152958" y="3137745"/>
          <a:ext cx="1771650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100" name="文档" r:id="rId7" imgW="1796672" imgH="962372" progId="Word.Document.12">
                  <p:embed/>
                </p:oleObj>
              </mc:Choice>
              <mc:Fallback>
                <p:oleObj name="文档" r:id="rId7" imgW="1796672" imgH="96237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152958" y="3137745"/>
                        <a:ext cx="1771650" cy="949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5173172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5607095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041018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3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6474941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3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6908864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7342787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7776710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5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8210633" y="117426"/>
            <a:ext cx="36028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7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8644556" y="117426"/>
            <a:ext cx="43863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8" name="Rectangle 21">
            <a:hlinkClick r:id="rId18" action="ppaction://hlinksldjump"/>
          </p:cNvPr>
          <p:cNvSpPr>
            <a:spLocks noChangeArrowheads="1"/>
          </p:cNvSpPr>
          <p:nvPr/>
        </p:nvSpPr>
        <p:spPr bwMode="auto">
          <a:xfrm>
            <a:off x="9156825" y="117426"/>
            <a:ext cx="55082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9" name="Rectangle 21">
            <a:hlinkClick r:id="rId19" action="ppaction://hlinksldjump"/>
          </p:cNvPr>
          <p:cNvSpPr>
            <a:spLocks noChangeArrowheads="1"/>
          </p:cNvSpPr>
          <p:nvPr/>
        </p:nvSpPr>
        <p:spPr bwMode="auto">
          <a:xfrm>
            <a:off x="9781284" y="117426"/>
            <a:ext cx="519726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40" name="Rectangle 21">
            <a:hlinkClick r:id="rId20" action="ppaction://hlinksldjump"/>
          </p:cNvPr>
          <p:cNvSpPr>
            <a:spLocks noChangeArrowheads="1"/>
          </p:cNvSpPr>
          <p:nvPr/>
        </p:nvSpPr>
        <p:spPr bwMode="auto">
          <a:xfrm>
            <a:off x="10374645" y="117426"/>
            <a:ext cx="559115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41" name="Rectangle 21">
            <a:hlinkClick r:id="rId21" action="ppaction://hlinksldjump"/>
          </p:cNvPr>
          <p:cNvSpPr>
            <a:spLocks noChangeArrowheads="1"/>
          </p:cNvSpPr>
          <p:nvPr/>
        </p:nvSpPr>
        <p:spPr bwMode="auto">
          <a:xfrm>
            <a:off x="11007395" y="117426"/>
            <a:ext cx="50110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42" name="Rectangle 21">
            <a:hlinkClick r:id="rId22" action="ppaction://hlinksldjump"/>
          </p:cNvPr>
          <p:cNvSpPr>
            <a:spLocks noChangeArrowheads="1"/>
          </p:cNvSpPr>
          <p:nvPr/>
        </p:nvSpPr>
        <p:spPr bwMode="auto">
          <a:xfrm>
            <a:off x="11582132" y="117426"/>
            <a:ext cx="475591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43" name="矩形 4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4" name="圆角矩形 43">
            <a:hlinkClick r:id="rId23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9847531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31537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9" grpId="0"/>
      <p:bldP spid="9" grpId="1"/>
      <p:bldP spid="10" grpId="0"/>
      <p:bldP spid="10" grpId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677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445943" y="138001"/>
            <a:ext cx="11296938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(2)B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仪器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的名称</a:t>
            </a:r>
            <a:r>
              <a:rPr lang="en-US" altLang="zh-CN" sz="2800" u="sng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                 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主要用途：用于装配气体发生装置。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使用方法和注意事项：制取气体应将长管末端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插入</a:t>
            </a:r>
            <a:r>
              <a:rPr lang="en-US" altLang="zh-CN" sz="2800" u="sng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         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以下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，防止气体逸出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仪器的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名称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主要用途：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用于随时添加液体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②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	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使用方法和注意事项：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注意活塞不得渗漏；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分离液体时，下层液体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由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上层液体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由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471470" y="87637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液面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978542" y="207985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长颈漏斗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958222" y="2133915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分液漏斗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39153" y="2770949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萃取、分液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82638" y="4044729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下口放出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947825" y="4055311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上口倒出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541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415463" y="197825"/>
            <a:ext cx="11296938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(4)D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仪器的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名称</a:t>
            </a:r>
            <a:r>
              <a:rPr lang="en-US" altLang="zh-CN" sz="2800" u="sng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                       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主要用途：用于干燥或吸收某些气体，干燥剂为颗粒状，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常用</a:t>
            </a:r>
            <a:r>
              <a:rPr lang="en-US" altLang="zh-CN" sz="2800" u="sng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             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u="sng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             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使用方法和注意事项：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注意干燥剂或吸收剂的选择；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一般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u="sng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     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口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进气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u="sng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      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口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出气。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(5)E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仪器的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名称</a:t>
            </a:r>
            <a:r>
              <a:rPr lang="en-US" altLang="zh-CN" sz="2800" u="sng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             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主要用途：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用于蒸馏或分馏时冷凝易液化的气体；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有利于液体回流。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使用方法和注意事项：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直形冷凝管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一般用于蒸馏或分馏时冷凝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球形</a:t>
            </a:r>
            <a:r>
              <a:rPr lang="en-US" altLang="zh-CN" sz="2800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/</a:t>
            </a:r>
            <a:r>
              <a:rPr lang="zh-CN" altLang="en-US" sz="2800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蛇形</a:t>
            </a:r>
            <a:r>
              <a:rPr lang="zh-CN" altLang="zh-CN" sz="2800" kern="100" dirty="0" smtClean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冷凝</a:t>
            </a:r>
            <a:r>
              <a:rPr lang="zh-CN" altLang="zh-CN" sz="2800" kern="100" dirty="0">
                <a:solidFill>
                  <a:srgbClr val="FF0000"/>
                </a:solidFill>
                <a:latin typeface="Times New Roman"/>
                <a:ea typeface="华文细黑"/>
                <a:cs typeface="Times New Roman"/>
              </a:rPr>
              <a:t>管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通常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用于</a:t>
            </a:r>
            <a:r>
              <a:rPr lang="zh-CN" altLang="en-US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冷凝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回流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冷却水</a:t>
            </a:r>
            <a:r>
              <a:rPr lang="en-US" altLang="zh-CN" sz="2800" u="sng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      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口进</a:t>
            </a:r>
            <a:r>
              <a:rPr lang="en-US" altLang="zh-CN" sz="2800" u="sng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      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口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出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20601" y="301469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球形干燥管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66744" y="898741"/>
            <a:ext cx="10406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CaCl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85254" y="926989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碱石灰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621550" y="1576137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大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00230" y="2203889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小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54330" y="2831641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冷凝管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051427" y="4766853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下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439899" y="4795101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上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6971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26467" y="1071073"/>
            <a:ext cx="11275398" cy="435501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正误判断，正确的划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“√”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，错误的划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“×”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加热试管时先均匀加热，后局部加热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加热坩埚时直接放在铁圈或三脚架上加热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用托盘天平称量任何药品，均要在托盘中放两张相同的纸片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在蒸馏过程中，若发现忘加沸石，应立即停止加热，然后加入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沸石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r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56814" y="1982779"/>
            <a:ext cx="3818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√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565846" y="2691335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415686" y="3375329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827414" y="4773961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×</a:t>
            </a:r>
            <a:endParaRPr lang="zh-CN" altLang="en-US" sz="28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0" name="文本框 3"/>
          <p:cNvSpPr txBox="1"/>
          <p:nvPr/>
        </p:nvSpPr>
        <p:spPr bwMode="auto">
          <a:xfrm>
            <a:off x="415309" y="426050"/>
            <a:ext cx="4023713" cy="615529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pPr lvl="0"/>
            <a:r>
              <a:rPr lang="zh-CN" altLang="en-US" sz="3200" b="1" dirty="0" smtClean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+mn-cs"/>
              </a:rPr>
              <a:t>深度思考</a:t>
            </a:r>
            <a:endParaRPr lang="zh-CN" altLang="en-US" sz="3200" b="1" dirty="0">
              <a:solidFill>
                <a:schemeClr val="accent6">
                  <a:lumMod val="75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175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5" grpId="0"/>
      <p:bldP spid="5" grpId="1"/>
      <p:bldP spid="6" grpId="0"/>
      <p:bldP spid="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33838" y="117426"/>
            <a:ext cx="11388152" cy="576565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有下列几种常见仪器：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分液漏斗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漏斗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酸式滴定管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容量瓶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碱式滴定管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⑥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球形冷凝管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思考回答下列几个问题：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使用前必须检查是否漏水的是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 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填序号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酸式滴定管不能盛放烧碱溶液的原因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球形冷凝管不能用于组装蒸馏装置的原因是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574791" y="233051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①③④⑤</a:t>
            </a:r>
            <a:endParaRPr lang="zh-CN" altLang="en-US" sz="2800" dirty="0"/>
          </a:p>
        </p:txBody>
      </p:sp>
      <p:sp>
        <p:nvSpPr>
          <p:cNvPr id="10" name="矩形 9"/>
          <p:cNvSpPr/>
          <p:nvPr/>
        </p:nvSpPr>
        <p:spPr>
          <a:xfrm>
            <a:off x="335888" y="2845951"/>
            <a:ext cx="11185087" cy="140641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ts val="5500"/>
              </a:lnSpc>
              <a:tabLst>
                <a:tab pos="1890395" algn="l"/>
              </a:tabLst>
            </a:pPr>
            <a:r>
              <a:rPr lang="en-US" altLang="zh-CN" sz="2800" kern="100" dirty="0" smtClean="0">
                <a:solidFill>
                  <a:srgbClr val="F79646">
                    <a:lumMod val="75000"/>
                  </a:srgbClr>
                </a:solidFill>
                <a:latin typeface="Times New Roman"/>
                <a:ea typeface="华文细黑"/>
                <a:cs typeface="Times New Roman"/>
              </a:rPr>
              <a:t>                                                                          </a:t>
            </a:r>
            <a:r>
              <a:rPr lang="zh-CN" altLang="zh-CN" sz="2800" kern="100" dirty="0" smtClean="0">
                <a:solidFill>
                  <a:srgbClr val="F79646">
                    <a:lumMod val="75000"/>
                  </a:srgbClr>
                </a:solidFill>
                <a:latin typeface="Times New Roman"/>
                <a:ea typeface="华文细黑"/>
                <a:cs typeface="Times New Roman"/>
              </a:rPr>
              <a:t>酸式</a:t>
            </a:r>
            <a:r>
              <a:rPr lang="zh-CN" altLang="zh-CN" sz="2800" kern="100" dirty="0">
                <a:solidFill>
                  <a:srgbClr val="F79646">
                    <a:lumMod val="75000"/>
                  </a:srgbClr>
                </a:solidFill>
                <a:latin typeface="Times New Roman"/>
                <a:ea typeface="华文细黑"/>
                <a:cs typeface="Times New Roman"/>
              </a:rPr>
              <a:t>滴定管玻璃活塞处是磨砂的，玻璃中的</a:t>
            </a:r>
            <a:r>
              <a:rPr lang="en-US" altLang="zh-CN" sz="2800" kern="100" dirty="0">
                <a:solidFill>
                  <a:srgbClr val="F79646">
                    <a:lumMod val="75000"/>
                  </a:srgbClr>
                </a:solidFill>
                <a:latin typeface="Times New Roman"/>
                <a:ea typeface="华文细黑"/>
                <a:cs typeface="Courier New"/>
              </a:rPr>
              <a:t>SiO</a:t>
            </a:r>
            <a:r>
              <a:rPr lang="en-US" altLang="zh-CN" sz="2800" kern="100" baseline="-25000" dirty="0">
                <a:solidFill>
                  <a:srgbClr val="F79646">
                    <a:lumMod val="75000"/>
                  </a:srgbClr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rgbClr val="F79646">
                    <a:lumMod val="75000"/>
                  </a:srgbClr>
                </a:solidFill>
                <a:latin typeface="Times New Roman"/>
                <a:ea typeface="华文细黑"/>
                <a:cs typeface="Times New Roman"/>
              </a:rPr>
              <a:t>与烧碱溶液反应生成</a:t>
            </a:r>
            <a:r>
              <a:rPr lang="en-US" altLang="zh-CN" sz="2800" kern="100" dirty="0">
                <a:solidFill>
                  <a:srgbClr val="F79646">
                    <a:lumMod val="75000"/>
                  </a:srgbClr>
                </a:solidFill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solidFill>
                  <a:srgbClr val="F79646">
                    <a:lumMod val="75000"/>
                  </a:srgbClr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solidFill>
                  <a:srgbClr val="F79646">
                    <a:lumMod val="75000"/>
                  </a:srgbClr>
                </a:solidFill>
                <a:latin typeface="Times New Roman"/>
                <a:ea typeface="华文细黑"/>
                <a:cs typeface="Courier New"/>
              </a:rPr>
              <a:t>SiO</a:t>
            </a:r>
            <a:r>
              <a:rPr lang="en-US" altLang="zh-CN" sz="2800" kern="100" baseline="-25000" dirty="0">
                <a:solidFill>
                  <a:srgbClr val="F79646">
                    <a:lumMod val="75000"/>
                  </a:srgbClr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srgbClr val="F79646">
                    <a:lumMod val="75000"/>
                  </a:srgbClr>
                </a:solidFill>
                <a:latin typeface="Times New Roman"/>
                <a:ea typeface="华文细黑"/>
                <a:cs typeface="Times New Roman"/>
              </a:rPr>
              <a:t>，容易使活塞处</a:t>
            </a:r>
            <a:r>
              <a:rPr lang="zh-CN" altLang="zh-CN" sz="2800" kern="100" dirty="0" smtClean="0">
                <a:solidFill>
                  <a:srgbClr val="F79646">
                    <a:lumMod val="75000"/>
                  </a:srgbClr>
                </a:solidFill>
                <a:latin typeface="Times New Roman"/>
                <a:ea typeface="华文细黑"/>
                <a:cs typeface="Times New Roman"/>
              </a:rPr>
              <a:t>粘合</a:t>
            </a:r>
            <a:endParaRPr lang="zh-CN" altLang="zh-CN" sz="2800" kern="100" dirty="0">
              <a:solidFill>
                <a:srgbClr val="F79646">
                  <a:lumMod val="75000"/>
                </a:srgbClr>
              </a:solidFill>
              <a:latin typeface="宋体"/>
              <a:cs typeface="Courier New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704054" y="4285466"/>
            <a:ext cx="3775393" cy="656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r>
              <a:rPr lang="zh-CN" altLang="zh-CN" sz="2800" kern="100" dirty="0">
                <a:solidFill>
                  <a:srgbClr val="F79646">
                    <a:lumMod val="75000"/>
                  </a:srgbClr>
                </a:solidFill>
                <a:latin typeface="Times New Roman"/>
                <a:ea typeface="华文细黑"/>
                <a:cs typeface="Times New Roman"/>
              </a:rPr>
              <a:t>冷凝后的液体容易</a:t>
            </a:r>
            <a:r>
              <a:rPr lang="zh-CN" altLang="zh-CN" sz="2800" kern="100" dirty="0" smtClean="0">
                <a:solidFill>
                  <a:srgbClr val="F79646">
                    <a:lumMod val="75000"/>
                  </a:srgbClr>
                </a:solidFill>
                <a:latin typeface="Times New Roman"/>
                <a:ea typeface="华文细黑"/>
                <a:cs typeface="Times New Roman"/>
              </a:rPr>
              <a:t>残留</a:t>
            </a:r>
            <a:endParaRPr lang="zh-CN" altLang="zh-CN" sz="2800" kern="100" dirty="0">
              <a:solidFill>
                <a:srgbClr val="F79646">
                  <a:lumMod val="75000"/>
                </a:srgbClr>
              </a:solidFill>
              <a:latin typeface="宋体"/>
              <a:cs typeface="Courier New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82543" y="5157986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>
                <a:solidFill>
                  <a:srgbClr val="F79646">
                    <a:lumMod val="75000"/>
                  </a:srgbClr>
                </a:solidFill>
                <a:latin typeface="Times New Roman"/>
                <a:ea typeface="华文细黑"/>
                <a:cs typeface="Times New Roman"/>
              </a:rPr>
              <a:t>在球形区域内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165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0" grpId="0"/>
      <p:bldP spid="10" grpId="1"/>
      <p:bldP spid="12" grpId="0"/>
      <p:bldP spid="12" grpId="1"/>
      <p:bldP spid="14" grpId="0"/>
      <p:bldP spid="14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54735" y="117426"/>
            <a:ext cx="11185087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如图所示，读数时同样是仰视，引起的读数误差相同吗？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；若不同，请指出读数误差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情况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84993" name="Picture 1" descr="\\贾文\贾文\贾文\傆文件\一轮\人教版化学\HX67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854" y="1701602"/>
            <a:ext cx="5076918" cy="3562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0016931" y="215314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不同</a:t>
            </a:r>
            <a:endParaRPr lang="zh-CN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5303118" y="842105"/>
            <a:ext cx="46330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A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图读数偏大，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</a:rPr>
              <a:t>B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图读数偏小</a:t>
            </a:r>
            <a:endParaRPr lang="zh-CN" altLang="en-US" sz="2800" dirty="0"/>
          </a:p>
        </p:txBody>
      </p:sp>
      <p:sp>
        <p:nvSpPr>
          <p:cNvPr id="8" name="矩形 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228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95686" y="693490"/>
            <a:ext cx="11388152" cy="496377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ts val="5500"/>
              </a:lnSpc>
              <a:tabLst>
                <a:tab pos="1890395" algn="l"/>
              </a:tabLst>
            </a:pPr>
            <a:r>
              <a:rPr lang="zh-CN" altLang="zh-CN" sz="2800" b="1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题组一　常用仪器的识别及使用</a:t>
            </a: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下列有关仪器用途的说法中正确的是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试管、烧杯均可用于给液体、固体加热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使食盐水中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晶体析出时，常用到的仪器有坩埚、酒精灯、玻璃棒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泥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三角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区别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时常用到胶头滴管、试管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漏斗可用于过滤及向滴定管中添加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730974" y="1465258"/>
            <a:ext cx="444352" cy="661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9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9155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0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9372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171764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28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8582" y="765498"/>
            <a:ext cx="11274431" cy="425844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某学生的实验报告中有如下数据：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用托盘天平称取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11.7 g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食盐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用量筒量取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21.48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盐酸；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用容量瓶配制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210 mL 1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mol·L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－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的硫酸溶液；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用标准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溶液滴定未知浓度的盐酸，用去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18.20 mL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溶液，其中数据合理的是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②④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②③</a:t>
            </a:r>
            <a:endParaRPr lang="en-US" altLang="zh-CN" sz="2800" kern="100" dirty="0" smtClean="0">
              <a:latin typeface="宋体"/>
              <a:cs typeface="Courier New"/>
            </a:endParaRPr>
          </a:p>
        </p:txBody>
      </p:sp>
      <p:sp>
        <p:nvSpPr>
          <p:cNvPr id="1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9155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9372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171764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圆角矩形 10">
            <a:hlinkClick r:id="rId8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23766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4566" y="813375"/>
            <a:ext cx="11501047" cy="535272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　解此题的关键在于依据所用仪器的精确度，如实记录可测得的可靠数值。托盘天平的精确度为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0.1 g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正确；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</a:pP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量筒精确度为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0.1 mL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错误；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</a:pP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容量瓶的规格中有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100 mL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250 mL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500 mL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1 000 mL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等，没有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210 mL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的容量瓶，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错误；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</a:pP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中和滴定要用滴定管，滴定管的精确度为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0.01 mL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，题中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18.20 mL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的数值合理，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正确。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1050" b="1" kern="100" dirty="0">
              <a:solidFill>
                <a:schemeClr val="accent6">
                  <a:lumMod val="75000"/>
                </a:schemeClr>
              </a:solidFill>
              <a:latin typeface="宋体"/>
              <a:cs typeface="Courier New"/>
            </a:endParaRPr>
          </a:p>
        </p:txBody>
      </p:sp>
      <p:sp>
        <p:nvSpPr>
          <p:cNvPr id="1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9155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9372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171764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722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Box 50"/>
          <p:cNvSpPr txBox="1">
            <a:spLocks noChangeArrowheads="1"/>
          </p:cNvSpPr>
          <p:nvPr/>
        </p:nvSpPr>
        <p:spPr bwMode="auto">
          <a:xfrm>
            <a:off x="1270670" y="2205658"/>
            <a:ext cx="9310759" cy="2142485"/>
          </a:xfrm>
          <a:prstGeom prst="rect">
            <a:avLst/>
          </a:prstGeom>
          <a:ln/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21898" tIns="60948" rIns="121898" bIns="60948" anchor="ctr">
            <a:spAutoFit/>
          </a:bodyPr>
          <a:lstStyle>
            <a:lvl1pPr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 eaLnBrk="0" hangingPunct="0"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b="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b="0" kern="100" dirty="0">
                <a:latin typeface="Times New Roman"/>
                <a:ea typeface="华文细黑"/>
                <a:cs typeface="Times New Roman"/>
              </a:rPr>
              <a:t>了解化学实验室常用仪器的主要用途和</a:t>
            </a:r>
            <a:r>
              <a:rPr lang="zh-CN" altLang="zh-CN" sz="2800" b="0" kern="100" dirty="0" smtClean="0">
                <a:latin typeface="Times New Roman"/>
                <a:ea typeface="华文细黑"/>
                <a:cs typeface="Times New Roman"/>
              </a:rPr>
              <a:t>使用</a:t>
            </a:r>
            <a:r>
              <a:rPr lang="zh-CN" altLang="zh-CN" sz="2800" b="0" kern="100" dirty="0">
                <a:latin typeface="Times New Roman"/>
                <a:ea typeface="华文细黑"/>
                <a:cs typeface="Times New Roman"/>
              </a:rPr>
              <a:t>方法</a:t>
            </a:r>
            <a:r>
              <a:rPr lang="zh-CN" altLang="zh-CN" sz="2800" b="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b="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b="0" kern="1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b="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b="0" kern="100" dirty="0">
                <a:latin typeface="Times New Roman"/>
                <a:ea typeface="华文细黑"/>
                <a:cs typeface="Times New Roman"/>
              </a:rPr>
              <a:t>掌握化学实验的基本操作，能</a:t>
            </a:r>
            <a:r>
              <a:rPr lang="zh-CN" altLang="zh-CN" sz="2800" b="0" kern="100" dirty="0" smtClean="0">
                <a:latin typeface="Times New Roman"/>
                <a:ea typeface="华文细黑"/>
                <a:cs typeface="Times New Roman"/>
              </a:rPr>
              <a:t>识别药品</a:t>
            </a:r>
            <a:r>
              <a:rPr lang="zh-CN" altLang="zh-CN" sz="2800" b="0" kern="100" dirty="0">
                <a:latin typeface="Times New Roman"/>
                <a:ea typeface="华文细黑"/>
                <a:cs typeface="Times New Roman"/>
              </a:rPr>
              <a:t>安全使用标志</a:t>
            </a:r>
            <a:r>
              <a:rPr lang="zh-CN" altLang="zh-CN" sz="2800" b="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b="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b="0" kern="1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b="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b="0" kern="100" dirty="0">
                <a:latin typeface="Times New Roman"/>
                <a:ea typeface="华文细黑"/>
                <a:cs typeface="Times New Roman"/>
              </a:rPr>
              <a:t>了解实验室一般事故</a:t>
            </a:r>
            <a:r>
              <a:rPr lang="zh-CN" altLang="zh-CN" sz="2800" b="0" kern="100" dirty="0" smtClean="0">
                <a:latin typeface="Times New Roman"/>
                <a:ea typeface="华文细黑"/>
                <a:cs typeface="Times New Roman"/>
              </a:rPr>
              <a:t>的预防</a:t>
            </a:r>
            <a:r>
              <a:rPr lang="zh-CN" altLang="zh-CN" sz="2800" b="0" kern="100" dirty="0">
                <a:latin typeface="Times New Roman"/>
                <a:ea typeface="华文细黑"/>
                <a:cs typeface="Times New Roman"/>
              </a:rPr>
              <a:t>和处理方法。</a:t>
            </a:r>
            <a:endParaRPr lang="zh-CN" altLang="zh-CN" sz="2800" b="0" kern="100" dirty="0">
              <a:effectLst/>
              <a:latin typeface="宋体"/>
              <a:cs typeface="Courier New"/>
            </a:endParaRPr>
          </a:p>
        </p:txBody>
      </p:sp>
      <p:sp>
        <p:nvSpPr>
          <p:cNvPr id="13" name="矩形 12">
            <a:hlinkClick r:id="rId3" action="ppaction://hlinksldjump"/>
          </p:cNvPr>
          <p:cNvSpPr/>
          <p:nvPr/>
        </p:nvSpPr>
        <p:spPr>
          <a:xfrm>
            <a:off x="-25474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考点一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>
            <a:hlinkClick r:id="rId4" action="ppaction://hlinksldjump"/>
          </p:cNvPr>
          <p:cNvSpPr/>
          <p:nvPr/>
        </p:nvSpPr>
        <p:spPr>
          <a:xfrm>
            <a:off x="1774726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考点二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>
            <a:hlinkClick r:id="rId5" action="ppaction://hlinksldjump"/>
          </p:cNvPr>
          <p:cNvSpPr/>
          <p:nvPr/>
        </p:nvSpPr>
        <p:spPr>
          <a:xfrm>
            <a:off x="3550223" y="6382122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考点三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16">
            <a:hlinkClick r:id="rId6" action="ppaction://hlinksldjump"/>
          </p:cNvPr>
          <p:cNvSpPr/>
          <p:nvPr/>
        </p:nvSpPr>
        <p:spPr>
          <a:xfrm>
            <a:off x="5317251" y="6369059"/>
            <a:ext cx="3323509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探究高考　明确考向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>
            <a:hlinkClick r:id="rId7" action="ppaction://hlinksldjump"/>
          </p:cNvPr>
          <p:cNvSpPr/>
          <p:nvPr/>
        </p:nvSpPr>
        <p:spPr>
          <a:xfrm>
            <a:off x="8748932" y="6369059"/>
            <a:ext cx="1680887" cy="471312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Times New Roman" pitchFamily="18" charset="0"/>
                <a:ea typeface="微软雅黑" pitchFamily="34" charset="-122"/>
              </a:rPr>
              <a:t>练出高分</a:t>
            </a:r>
            <a:endParaRPr lang="zh-CN" altLang="en-US" sz="2200" dirty="0">
              <a:latin typeface="Times New Roman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087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82638" y="837506"/>
            <a:ext cx="9615075" cy="6876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有如图所示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五种仪器：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87042" name="Picture 2" descr="\\贾文\贾文\贾文\傆文件\一轮\人教版化学\134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777" y="1768405"/>
            <a:ext cx="7826669" cy="3768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19155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69372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171764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966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52723" y="477466"/>
            <a:ext cx="11409907" cy="432426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请选择下列仪器名称的序号，填入相应的横线上：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蒸馏烧瓶　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碱式滴定管　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圆底烧瓶　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长颈漏斗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分液漏斗　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⑥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酸式滴定管　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⑦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容量瓶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上述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～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五种仪器中，使用前必须检漏的有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，组装气体发生器必须液封的是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 smtClean="0"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51950" y="2697913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宋体"/>
                <a:ea typeface="华文细黑"/>
                <a:cs typeface="Times New Roman"/>
              </a:rPr>
              <a:t>①</a:t>
            </a:r>
            <a:endParaRPr lang="zh-CN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3709739" y="2696543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F79646">
                    <a:lumMod val="75000"/>
                  </a:srgbClr>
                </a:solidFill>
                <a:latin typeface="宋体"/>
                <a:ea typeface="华文细黑"/>
                <a:cs typeface="Times New Roman"/>
              </a:rPr>
              <a:t>⑤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002947" y="2706703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F79646">
                    <a:lumMod val="75000"/>
                  </a:srgbClr>
                </a:solidFill>
                <a:latin typeface="宋体"/>
                <a:ea typeface="华文细黑"/>
                <a:cs typeface="Times New Roman"/>
              </a:rPr>
              <a:t>④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8317363" y="2691235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F79646">
                    <a:lumMod val="75000"/>
                  </a:srgbClr>
                </a:solidFill>
                <a:latin typeface="宋体"/>
                <a:ea typeface="华文细黑"/>
                <a:cs typeface="Times New Roman"/>
              </a:rPr>
              <a:t>⑥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0661302" y="2686383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F79646">
                    <a:lumMod val="75000"/>
                  </a:srgbClr>
                </a:solidFill>
                <a:latin typeface="宋体"/>
                <a:ea typeface="华文细黑"/>
                <a:cs typeface="Times New Roman"/>
              </a:rPr>
              <a:t>⑦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3068985" y="3966782"/>
            <a:ext cx="444352" cy="705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ts val="5500"/>
              </a:lnSpc>
              <a:tabLst>
                <a:tab pos="1890395" algn="l"/>
              </a:tabLst>
            </a:pP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823398" y="3444891"/>
            <a:ext cx="9220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BDE</a:t>
            </a:r>
            <a:endParaRPr lang="zh-CN" altLang="en-US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9155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9372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171764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3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3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923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  <p:bldP spid="9" grpId="1"/>
      <p:bldP spid="11" grpId="0"/>
      <p:bldP spid="11" grpId="1"/>
      <p:bldP spid="13" grpId="0"/>
      <p:bldP spid="13" grpId="1"/>
      <p:bldP spid="15" grpId="0"/>
      <p:bldP spid="15" grpId="1"/>
      <p:bldP spid="17" grpId="0"/>
      <p:bldP spid="17" grpId="1"/>
      <p:bldP spid="19" grpId="0"/>
      <p:bldP spid="19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4566" y="189434"/>
            <a:ext cx="11232960" cy="270841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题组二　仪器的组合与创新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草酸晶体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·2H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O)100 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℃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开始失水，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101.5 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℃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熔化，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150 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℃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左右分解产生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。用加热草酸晶体的方法获取某些气体，应该选择的气体发生装置是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158722" name="Picture 2" descr="\\李笑影\e\人教版化学\HX69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327" y="2769288"/>
            <a:ext cx="8549807" cy="2648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19155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69372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171764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2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1">
            <a:hlinkClick r:id="rId9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89113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03413" y="804208"/>
            <a:ext cx="10476369" cy="29136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加热固体时，为防止水蒸气液化后倒流，试管口一般向下倾斜，但本题中考虑到草酸晶体在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101.5 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℃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时熔化，为了达到实验目的，需要持续加热到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150 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℃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左右，因此，选择装置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宋体"/>
              <a:cs typeface="Courier New"/>
            </a:endParaRPr>
          </a:p>
        </p:txBody>
      </p:sp>
      <p:sp>
        <p:nvSpPr>
          <p:cNvPr id="1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9155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9372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171764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1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324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90550" y="693490"/>
            <a:ext cx="11755638" cy="122700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5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下图为常用玻璃仪器组成的六种实验装置，均可根据不同的实验需要在其中加入不同的液体或固体试剂。请用适宜装置的序号完成下列填空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159746" name="Picture 2" descr="\\李笑影\e\人教版化学\去年138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678" y="1989634"/>
            <a:ext cx="8854603" cy="281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19155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69372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171764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60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8382" y="783379"/>
            <a:ext cx="11873194" cy="358251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5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能用于干燥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气流的装置是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5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用于除去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杂质的最佳装置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5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用于尾气吸收并能防止液体倒吸到反应装置中的是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5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接在气体制备的连续实验装置中间，用于控制气流平稳的装置是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5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利用装置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收集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气体，应从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口进气。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中装满水，用排水法测量生成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的体积，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应从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进气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59102" y="83173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79646">
                    <a:lumMod val="75000"/>
                  </a:srgbClr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b="1" kern="100" dirty="0">
                <a:solidFill>
                  <a:srgbClr val="F79646">
                    <a:lumMod val="75000"/>
                  </a:srgbClr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solidFill>
                  <a:srgbClr val="F79646">
                    <a:lumMod val="75000"/>
                  </a:srgbClr>
                </a:solidFill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b="1" kern="100" dirty="0">
                <a:solidFill>
                  <a:srgbClr val="F79646">
                    <a:lumMod val="75000"/>
                  </a:srgbClr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solidFill>
                  <a:srgbClr val="F79646">
                    <a:lumMod val="75000"/>
                  </a:srgbClr>
                </a:solidFill>
                <a:latin typeface="Times New Roman"/>
                <a:ea typeface="华文细黑"/>
                <a:cs typeface="Courier New"/>
              </a:rPr>
              <a:t>F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290910" y="1438277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79646">
                    <a:lumMod val="75000"/>
                  </a:srgb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8499157" y="2006235"/>
            <a:ext cx="10422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79646">
                    <a:lumMod val="75000"/>
                  </a:srgbClr>
                </a:solidFill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b="1" kern="100" dirty="0">
                <a:solidFill>
                  <a:srgbClr val="F79646">
                    <a:lumMod val="75000"/>
                  </a:srgbClr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b="1" kern="100" dirty="0">
                <a:solidFill>
                  <a:srgbClr val="F79646">
                    <a:lumMod val="75000"/>
                  </a:srgbClr>
                </a:solidFill>
                <a:latin typeface="Times New Roman"/>
                <a:ea typeface="华文细黑"/>
                <a:cs typeface="Courier New"/>
              </a:rPr>
              <a:t>E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0796046" y="2594958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F79646">
                    <a:lumMod val="75000"/>
                  </a:srgbClr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5658996" y="3051777"/>
            <a:ext cx="364202" cy="608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35000"/>
              </a:lnSpc>
            </a:pPr>
            <a:r>
              <a:rPr lang="en-US" altLang="zh-CN" sz="2800" b="1" kern="100" dirty="0" smtClean="0">
                <a:solidFill>
                  <a:srgbClr val="F79646">
                    <a:lumMod val="75000"/>
                  </a:srgb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b="1" kern="100" dirty="0">
              <a:solidFill>
                <a:srgbClr val="F79646">
                  <a:lumMod val="75000"/>
                </a:srgbClr>
              </a:solidFill>
              <a:latin typeface="宋体"/>
              <a:cs typeface="Courier New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591452" y="3649989"/>
            <a:ext cx="385042" cy="608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35000"/>
              </a:lnSpc>
            </a:pPr>
            <a:r>
              <a:rPr lang="en-US" altLang="zh-CN" sz="2800" b="1" kern="100" dirty="0" smtClean="0">
                <a:solidFill>
                  <a:srgbClr val="F79646">
                    <a:lumMod val="75000"/>
                  </a:srgbClr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b="1" kern="100" dirty="0">
              <a:solidFill>
                <a:srgbClr val="F79646">
                  <a:lumMod val="75000"/>
                </a:srgbClr>
              </a:solidFill>
              <a:latin typeface="宋体"/>
              <a:cs typeface="Courier New"/>
            </a:endParaRPr>
          </a:p>
        </p:txBody>
      </p:sp>
      <p:sp>
        <p:nvSpPr>
          <p:cNvPr id="3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9155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3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9372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3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171764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3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3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282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0" grpId="0"/>
      <p:bldP spid="10" grpId="1"/>
      <p:bldP spid="12" grpId="0"/>
      <p:bldP spid="12" grpId="1"/>
      <p:bldP spid="14" grpId="0"/>
      <p:bldP spid="14" grpId="1"/>
      <p:bldP spid="16" grpId="0"/>
      <p:bldP spid="16" grpId="1"/>
      <p:bldP spid="18" grpId="0"/>
      <p:bldP spid="18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8542" y="837506"/>
            <a:ext cx="11458743" cy="76941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6.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下图是几种常见的加热装置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pic>
        <p:nvPicPr>
          <p:cNvPr id="97281" name="Picture 1" descr="C:\Users\Administrator\AppData\Roaming\Microsoft\Word\HX70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118" y="1029810"/>
            <a:ext cx="6226014" cy="250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3" name="Picture 3" descr="\\贾文\贾文\贾文\傆文件\一轮\人教版化学\HX71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4" y="3522115"/>
            <a:ext cx="5958042" cy="304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19155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69372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171764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03680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8542" y="514067"/>
            <a:ext cx="11689063" cy="5940063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四装置都是用酒精灯直接加热，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装置加热时需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垫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。其中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装置中对试管的加热方式是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采用这种加热方式的目的是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还原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CuO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可选用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Ca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混合加热制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可选用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胆矾中结晶水含量的测定可选用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乙酸乙酯的制备可选用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(6)MnO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与浓盐酸混合制氯气可选用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装置。若该装置只加热液体时，容器内必须放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34566" y="1269554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石棉网</a:t>
            </a:r>
            <a:endParaRPr lang="zh-CN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7463358" y="126955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水浴加热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22798" y="1917626"/>
            <a:ext cx="6288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使仪器受热均匀，便于控制溶液的温度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006974" y="2546534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en-US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959302" y="3266614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en-US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023198" y="3842678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en-US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655046" y="4490750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en-US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23198" y="5138822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E</a:t>
            </a:r>
            <a:endParaRPr lang="zh-CN" altLang="en-US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494806" y="5714886"/>
            <a:ext cx="25795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碎瓷片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或沸石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)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25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91550" y="10890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93728" y="10890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171764" y="10890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625658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103276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607332" y="10890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930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61515" y="1074306"/>
            <a:ext cx="11572430" cy="422769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ts val="5500"/>
              </a:lnSpc>
            </a:pP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规避计量仪器使用时的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个易失分点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托盘天平的精确度为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0.1 g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量筒的精确度为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0.1 mL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，无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“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刻度，小刻度在下方。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滴定管的精确度为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0.01 mL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“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0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刻度在接近上口处。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容量瓶只有一条刻度线，只能读取一个值，该数值为容量瓶的容量值。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根据物质的性质特点或实验特点选择不同的实验装置，如第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题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6" name="矩形 5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7" name="直角三角形 6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1712878" y="26547"/>
            <a:ext cx="38331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3200" b="1" dirty="0">
                <a:solidFill>
                  <a:srgbClr val="FFFFFF"/>
                </a:solidFill>
                <a:latin typeface="Times New Roman" pitchFamily="18" charset="0"/>
                <a:ea typeface="微软雅黑" pitchFamily="34" charset="-122"/>
              </a:rPr>
              <a:t>易错警示   延伸拓展</a:t>
            </a:r>
          </a:p>
        </p:txBody>
      </p:sp>
    </p:spTree>
    <p:extLst>
      <p:ext uri="{BB962C8B-B14F-4D97-AF65-F5344CB8AC3E}">
        <p14:creationId xmlns:p14="http://schemas.microsoft.com/office/powerpoint/2010/main" val="47454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8582" y="313675"/>
            <a:ext cx="11232960" cy="5060335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一种仪器，根据需要可有多种用途，如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广口瓶的多种用途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endParaRPr lang="en-US" altLang="zh-CN" sz="28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endParaRPr lang="en-US" altLang="zh-CN" sz="28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要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注意在广口瓶的不同用途中，导气管长短的不同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pic>
        <p:nvPicPr>
          <p:cNvPr id="95233" name="Picture 1" descr="\\贾文\贾文\贾文\傆文件\一轮\人教版化学\HX7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855" y="1537811"/>
            <a:ext cx="8852128" cy="2662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380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1"/>
          <p:cNvSpPr txBox="1"/>
          <p:nvPr/>
        </p:nvSpPr>
        <p:spPr>
          <a:xfrm>
            <a:off x="766614" y="2826756"/>
            <a:ext cx="11264622" cy="10050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zh-CN" sz="5400" b="1" dirty="0">
                <a:solidFill>
                  <a:schemeClr val="bg1"/>
                </a:solidFill>
                <a:latin typeface="+mj-ea"/>
                <a:ea typeface="+mj-ea"/>
              </a:rPr>
              <a:t>考点一　</a:t>
            </a:r>
            <a:r>
              <a:rPr lang="zh-CN" altLang="zh-CN" sz="5400" b="1" dirty="0" smtClean="0">
                <a:solidFill>
                  <a:schemeClr val="bg1"/>
                </a:solidFill>
                <a:latin typeface="+mj-ea"/>
                <a:ea typeface="+mj-ea"/>
              </a:rPr>
              <a:t>常用</a:t>
            </a:r>
            <a:r>
              <a:rPr lang="zh-CN" altLang="zh-CN" sz="5400" b="1" dirty="0">
                <a:solidFill>
                  <a:schemeClr val="bg1"/>
                </a:solidFill>
                <a:latin typeface="+mj-ea"/>
                <a:ea typeface="+mj-ea"/>
              </a:rPr>
              <a:t>化学仪器</a:t>
            </a:r>
            <a:r>
              <a:rPr lang="zh-CN" altLang="zh-CN" sz="5400" b="1" dirty="0" smtClean="0">
                <a:solidFill>
                  <a:schemeClr val="bg1"/>
                </a:solidFill>
                <a:latin typeface="+mj-ea"/>
                <a:ea typeface="+mj-ea"/>
              </a:rPr>
              <a:t>的识别</a:t>
            </a:r>
            <a:r>
              <a:rPr lang="zh-CN" altLang="zh-CN" sz="5400" b="1" dirty="0">
                <a:solidFill>
                  <a:schemeClr val="bg1"/>
                </a:solidFill>
                <a:latin typeface="+mj-ea"/>
                <a:ea typeface="+mj-ea"/>
              </a:rPr>
              <a:t>与使用</a:t>
            </a:r>
            <a:endParaRPr lang="zh-CN" altLang="en-US" sz="5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0858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4246" y="189434"/>
            <a:ext cx="11573330" cy="425844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可作集气瓶和洗气瓶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作洗气瓶：装入适当的试剂除去气体中的杂质，气体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长进短出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作集气瓶：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不装任何试剂，收集密度比空气大且不与空气反应的气体，气体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长进短出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不装任何试剂，收集密度比空气小且不与空气反应的气体，气体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短进长出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装水，可收集难溶于水的气体，装饱和食盐水，可收集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，气体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短进长出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8597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4246" y="374636"/>
            <a:ext cx="11573330" cy="3919254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用于测量气体的体积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长导管与另一弯管连接伸入量筒底部，广口瓶中盛满水，气体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短进长出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。将广口瓶中的水排到量筒中，测量难溶于水的气体的体积。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作安全瓶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用作防倒吸。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用作缓冲和防堵塞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圆角矩形 4">
            <a:hlinkClick r:id="rId2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445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"/>
          <p:cNvSpPr txBox="1"/>
          <p:nvPr/>
        </p:nvSpPr>
        <p:spPr>
          <a:xfrm>
            <a:off x="982638" y="2802140"/>
            <a:ext cx="10572125" cy="10050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zh-CN" sz="5400" b="1" dirty="0">
                <a:solidFill>
                  <a:schemeClr val="bg1"/>
                </a:solidFill>
                <a:latin typeface="+mj-ea"/>
                <a:ea typeface="+mj-ea"/>
              </a:rPr>
              <a:t>考点二　</a:t>
            </a:r>
            <a:r>
              <a:rPr lang="zh-CN" altLang="zh-CN" sz="5400" b="1" dirty="0" smtClean="0">
                <a:solidFill>
                  <a:schemeClr val="bg1"/>
                </a:solidFill>
                <a:latin typeface="+mj-ea"/>
                <a:ea typeface="+mj-ea"/>
              </a:rPr>
              <a:t>常</a:t>
            </a:r>
            <a:r>
              <a:rPr lang="zh-CN" altLang="zh-CN" sz="5400" b="1" dirty="0">
                <a:solidFill>
                  <a:schemeClr val="bg1"/>
                </a:solidFill>
                <a:latin typeface="+mj-ea"/>
                <a:ea typeface="+mj-ea"/>
              </a:rPr>
              <a:t>考化学实验的基本操作</a:t>
            </a:r>
          </a:p>
        </p:txBody>
      </p:sp>
    </p:spTree>
    <p:extLst>
      <p:ext uri="{BB962C8B-B14F-4D97-AF65-F5344CB8AC3E}">
        <p14:creationId xmlns:p14="http://schemas.microsoft.com/office/powerpoint/2010/main" val="315802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8996" y="693490"/>
            <a:ext cx="11231786" cy="1333931"/>
          </a:xfrm>
          <a:prstGeom prst="rect">
            <a:avLst/>
          </a:prstGeom>
          <a:noFill/>
        </p:spPr>
        <p:txBody>
          <a:bodyPr wrap="square" lIns="121898" tIns="60948" rIns="121898" bIns="60948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药品的取用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根据药品的性状和用量选择取用方法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293857"/>
              </p:ext>
            </p:extLst>
          </p:nvPr>
        </p:nvGraphicFramePr>
        <p:xfrm>
          <a:off x="642918" y="2277666"/>
          <a:ext cx="10849148" cy="3208392"/>
        </p:xfrm>
        <a:graphic>
          <a:graphicData uri="http://schemas.openxmlformats.org/drawingml/2006/table">
            <a:tbl>
              <a:tblPr/>
              <a:tblGrid>
                <a:gridCol w="983302"/>
                <a:gridCol w="1440910"/>
                <a:gridCol w="1152128"/>
                <a:gridCol w="2088232"/>
                <a:gridCol w="1080120"/>
                <a:gridCol w="1440160"/>
                <a:gridCol w="2664296"/>
              </a:tblGrid>
              <a:tr h="802098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取用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药品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固体药品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液体药品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80209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粉末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块状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一定量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少量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多量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一定量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041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使用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仪器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altLang="zh-CN" sz="2800" u="none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____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baseline="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</a:t>
                      </a:r>
                      <a:r>
                        <a:rPr 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或</a:t>
                      </a:r>
                      <a:r>
                        <a:rPr lang="en-US" altLang="zh-CN" sz="2800" u="sng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        </a:t>
                      </a:r>
                      <a:r>
                        <a:rPr lang="en-US" sz="2800" kern="100" baseline="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)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镊子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用</a:t>
                      </a:r>
                      <a:r>
                        <a:rPr lang="en-US" altLang="zh-CN" sz="2800" u="none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_________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称量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altLang="zh-CN" sz="2800" u="none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____</a:t>
                      </a:r>
                      <a:endParaRPr lang="zh-CN" sz="2800" u="none" kern="100" baseline="0" dirty="0">
                        <a:effectLst/>
                        <a:latin typeface="宋体"/>
                        <a:cs typeface="Courier New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altLang="zh-CN" sz="2800" u="none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____</a:t>
                      </a:r>
                      <a:endParaRPr lang="zh-CN" sz="2800" u="none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altLang="zh-CN" sz="2800" u="none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______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altLang="zh-CN" sz="2800" i="0" u="none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______</a:t>
                      </a:r>
                      <a:endParaRPr lang="zh-CN" sz="2800" i="0" u="none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用量筒、</a:t>
                      </a:r>
                      <a:r>
                        <a:rPr lang="zh-CN" sz="2800" kern="100" baseline="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滴定管</a:t>
                      </a:r>
                      <a:endParaRPr lang="en-US" altLang="zh-CN" sz="2800" kern="100" baseline="0" dirty="0" smtClean="0">
                        <a:effectLst/>
                        <a:latin typeface="Times New Roman"/>
                        <a:ea typeface="华文细黑"/>
                        <a:cs typeface="Times New Roman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baseline="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(</a:t>
                      </a: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或移液管量取</a:t>
                      </a:r>
                      <a:r>
                        <a:rPr lang="en-US" sz="2800" kern="100" baseline="0" dirty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)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0318" marR="30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1898422" y="4078754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药匙</a:t>
            </a:r>
          </a:p>
        </p:txBody>
      </p:sp>
      <p:sp>
        <p:nvSpPr>
          <p:cNvPr id="6" name="矩形 5"/>
          <p:cNvSpPr/>
          <p:nvPr/>
        </p:nvSpPr>
        <p:spPr>
          <a:xfrm>
            <a:off x="2064683" y="471666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纸槽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626847" y="407875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托盘天平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413718" y="410774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胶头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413717" y="476374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滴管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497618" y="4097586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用试剂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497618" y="4761514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瓶倾倒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599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11" grpId="0"/>
      <p:bldP spid="11" grpId="1"/>
      <p:bldP spid="12" grpId="0"/>
      <p:bldP spid="12" grpId="1"/>
      <p:bldP spid="13" grpId="0"/>
      <p:bldP spid="13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87716" y="45418"/>
            <a:ext cx="11231786" cy="4257680"/>
          </a:xfrm>
          <a:prstGeom prst="rect">
            <a:avLst/>
          </a:prstGeom>
          <a:noFill/>
        </p:spPr>
        <p:txBody>
          <a:bodyPr wrap="square" lIns="121898" tIns="60948" rIns="121898" bIns="60948" rtlCol="0"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图示向仪器中加入药品的操作方法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向容器内加固体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药品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endParaRPr lang="en-US" altLang="zh-CN" sz="28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endParaRPr lang="en-US" altLang="zh-CN" sz="28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向容器内加液体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药品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pic>
        <p:nvPicPr>
          <p:cNvPr id="46486" name="Picture 406" descr="\\贾文\贾文\贾文\傆文件\一轮\人教版化学\HX76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851" y="1650716"/>
            <a:ext cx="8884138" cy="1948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487" name="Picture 407" descr="\\贾文\贾文\贾文\傆文件\一轮\人教版化学\HX77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814" y="4312557"/>
            <a:ext cx="7292211" cy="2108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206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94606" y="261442"/>
            <a:ext cx="10167988" cy="1333931"/>
          </a:xfrm>
          <a:prstGeom prst="rect">
            <a:avLst/>
          </a:prstGeom>
          <a:noFill/>
        </p:spPr>
        <p:txBody>
          <a:bodyPr wrap="square" lIns="121898" tIns="60948" rIns="121898" bIns="60948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常见试纸的使用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试纸的种类及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用途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pic>
        <p:nvPicPr>
          <p:cNvPr id="47376" name="Picture 272" descr="HX78拆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835" y="1763450"/>
            <a:ext cx="9493493" cy="4283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3164386" y="2431842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氧化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04826" y="287405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性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475663" y="2228022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碱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486711" y="3120554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酸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536905" y="536385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性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001975" y="4912028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漂白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8750" y="4943118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酸    碱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311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8753" y="117426"/>
            <a:ext cx="11120580" cy="4355014"/>
          </a:xfrm>
          <a:prstGeom prst="rect">
            <a:avLst/>
          </a:prstGeom>
          <a:noFill/>
        </p:spPr>
        <p:txBody>
          <a:bodyPr wrap="square" lIns="121898" tIns="60948" rIns="121898" bIns="60948" rtlCol="0"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使用方法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检验溶液：取一小块试纸放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上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用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蘸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取液体，点在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试纸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观察试纸的颜色变化，等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试纸变色后，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____</a:t>
            </a: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对照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检验气体：先用蒸馏水把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试纸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，用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夹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取或粘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一端，然后再放在集气瓶口或导管口处，观察试纸的颜色变化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580990" y="971362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玻璃片或表面皿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308866" y="964030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玻璃棒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755679" y="166683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中部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726042" y="166683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标准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00874" y="2345733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比色卡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652998" y="307091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润湿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390160" y="307091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镊子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015006" y="3070910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玻璃棒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329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10" grpId="0"/>
      <p:bldP spid="10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23885" y="45418"/>
            <a:ext cx="11344104" cy="3354740"/>
          </a:xfrm>
          <a:prstGeom prst="rect">
            <a:avLst/>
          </a:prstGeom>
          <a:noFill/>
        </p:spPr>
        <p:txBody>
          <a:bodyPr wrap="square" lIns="121898" tIns="60948" rIns="121898" bIns="60948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物质的溶解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固体的溶解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常用仪器：烧杯、试管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等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促溶方法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或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振荡等。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气体物质的溶解或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吸收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pic>
        <p:nvPicPr>
          <p:cNvPr id="103426" name="Picture 2" descr="\\贾文\贾文\贾文\傆文件\一轮\人教版化学\HX79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93" y="3400158"/>
            <a:ext cx="6542813" cy="254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4552558" y="1426382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玻璃棒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78782" y="2075342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加热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502918" y="2065182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研细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914389" y="2056178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搅拌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081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4" grpId="0"/>
      <p:bldP spid="4" grpId="1"/>
      <p:bldP spid="5" grpId="0"/>
      <p:bldP spid="5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22338" y="117426"/>
            <a:ext cx="10901460" cy="2944372"/>
          </a:xfrm>
          <a:prstGeom prst="rect">
            <a:avLst/>
          </a:prstGeom>
          <a:noFill/>
        </p:spPr>
        <p:txBody>
          <a:bodyPr wrap="square" lIns="121898" tIns="60948" rIns="121898" bIns="60948" rtlCol="0"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溶解度不大的气体，如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等，用如图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所示装置：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极易溶于水的气体，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如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等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，用如图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所示装置。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液体物质的溶解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稀释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：一般把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密度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液体加入到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密度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液体中，如浓硫酸的稀释、浓硫酸与浓硝酸的混合。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33029" y="939994"/>
            <a:ext cx="8242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960691" y="971362"/>
            <a:ext cx="782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 err="1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HCl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537414" y="1669738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较大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110147" y="1660962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较小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467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6" grpId="0"/>
      <p:bldP spid="6" grpId="1"/>
      <p:bldP spid="7" grpId="0"/>
      <p:bldP spid="7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6374" y="20474"/>
            <a:ext cx="12041994" cy="2708410"/>
          </a:xfrm>
          <a:prstGeom prst="rect">
            <a:avLst/>
          </a:prstGeom>
          <a:noFill/>
        </p:spPr>
        <p:txBody>
          <a:bodyPr wrap="square" lIns="121898" tIns="60948" rIns="121898" bIns="60948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仪器的洗涤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方法：使用毛刷，用去污剂和水冲洗。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洗净的标准：玻璃仪器内壁附着均匀的水膜，既不聚成滴，也不成股流下。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常见残留物的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洗涤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632655"/>
              </p:ext>
            </p:extLst>
          </p:nvPr>
        </p:nvGraphicFramePr>
        <p:xfrm>
          <a:off x="1025054" y="2685658"/>
          <a:ext cx="10369152" cy="3840480"/>
        </p:xfrm>
        <a:graphic>
          <a:graphicData uri="http://schemas.openxmlformats.org/drawingml/2006/table">
            <a:tbl>
              <a:tblPr/>
              <a:tblGrid>
                <a:gridCol w="4509740"/>
                <a:gridCol w="5859412"/>
              </a:tblGrid>
              <a:tr h="1982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残留物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洗涤剂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554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容器里附有的油污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u="none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_________________________</a:t>
                      </a:r>
                      <a:endParaRPr lang="zh-CN" sz="2800" u="none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554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容器壁上附着的硫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u="none" kern="100" dirty="0" smtClean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________________________</a:t>
                      </a:r>
                      <a:endParaRPr lang="zh-CN" sz="2800" u="none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52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试管上的银镜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altLang="zh-CN" sz="2800" u="none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____________</a:t>
                      </a:r>
                      <a:endParaRPr lang="zh-CN" sz="2800" u="none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52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AgCl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氨水</a:t>
                      </a:r>
                      <a:endParaRPr lang="zh-CN" sz="280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58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容器内残留的</a:t>
                      </a:r>
                      <a:r>
                        <a:rPr lang="en-US" sz="2800" kern="1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MnO</a:t>
                      </a:r>
                      <a:r>
                        <a:rPr lang="en-US" sz="2800" kern="100" baseline="-2500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2</a:t>
                      </a:r>
                      <a:endParaRPr lang="zh-CN" sz="280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热</a:t>
                      </a:r>
                      <a:r>
                        <a:rPr lang="zh-CN" sz="2800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的</a:t>
                      </a:r>
                      <a:r>
                        <a:rPr lang="en-US" altLang="zh-CN" sz="2800" u="none" kern="100" dirty="0" smtClean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_________</a:t>
                      </a:r>
                      <a:endParaRPr lang="zh-CN" sz="2800" u="none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6319161" y="3385418"/>
            <a:ext cx="43540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en-US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溶液或热的纯碱溶液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92478" y="3971642"/>
            <a:ext cx="34772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CS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en-US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或热的</a:t>
            </a:r>
            <a:r>
              <a:rPr lang="en-US" altLang="zh-CN" sz="2800" kern="100" dirty="0" err="1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en-US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溶液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774687" y="4610442"/>
            <a:ext cx="14430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稀</a:t>
            </a:r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3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145690" y="5936178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浓盐酸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976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  <p:bldP spid="8" grpId="0"/>
      <p:bldP spid="8" grpId="1"/>
      <p:bldP spid="10" grpId="0"/>
      <p:bldP spid="1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294408" y="794150"/>
            <a:ext cx="11388152" cy="68760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可加热的仪器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23" name="Picture 4" descr="\\贾文\贾文\贾文\傆文件\一轮\人教版化学\HX6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285" y="1049702"/>
            <a:ext cx="4728161" cy="2814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5" descr="\\贾文\贾文\贾文\傆文件\一轮\人教版化学\HX62.T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830" y="4000135"/>
            <a:ext cx="6217856" cy="2526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右箭头 1"/>
          <p:cNvSpPr/>
          <p:nvPr/>
        </p:nvSpPr>
        <p:spPr>
          <a:xfrm>
            <a:off x="8615486" y="2061642"/>
            <a:ext cx="792088" cy="576064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479582" y="207268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</a:rPr>
              <a:t>固体或液体均可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8687494" y="4354860"/>
            <a:ext cx="792088" cy="576064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551590" y="436589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</a:rPr>
              <a:t>一般用于液体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30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7" grpId="0" animBg="1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0013" y="230942"/>
            <a:ext cx="11687841" cy="1333161"/>
          </a:xfrm>
          <a:prstGeom prst="rect">
            <a:avLst/>
          </a:prstGeom>
          <a:noFill/>
        </p:spPr>
        <p:txBody>
          <a:bodyPr wrap="square" lIns="121898" tIns="60948" rIns="121898" bIns="60948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装置的气密性检查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检查装置气密性的基本思路是使装置内外压强不等，观察气泡或液面变化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pic>
        <p:nvPicPr>
          <p:cNvPr id="160770" name="Picture 2" descr="\\李笑影\e\人教版化学\HX80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694" y="1883670"/>
            <a:ext cx="8822663" cy="2986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418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\\李笑影\e\人教版化学\HX8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614" y="1619759"/>
            <a:ext cx="9622136" cy="397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21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2558" y="167345"/>
            <a:ext cx="11457545" cy="4355014"/>
          </a:xfrm>
          <a:prstGeom prst="rect">
            <a:avLst/>
          </a:prstGeom>
          <a:noFill/>
        </p:spPr>
        <p:txBody>
          <a:bodyPr wrap="square" lIns="121898" tIns="60948" rIns="121898" bIns="60948" rtlCol="0"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微热法：如图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。用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酒精灯微热或用手捂热容器，导管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口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停止加热或松开手后导管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内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证明装置不漏气。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液</a:t>
            </a:r>
            <a:r>
              <a:rPr lang="zh-CN" altLang="zh-CN" sz="2800" kern="100" spc="-100" dirty="0">
                <a:latin typeface="Times New Roman"/>
                <a:ea typeface="华文细黑"/>
                <a:cs typeface="Times New Roman"/>
              </a:rPr>
              <a:t>差法：如</a:t>
            </a:r>
            <a:r>
              <a:rPr lang="zh-CN" altLang="zh-CN" sz="2800" kern="100" spc="-100" dirty="0" smtClean="0">
                <a:latin typeface="Times New Roman"/>
                <a:ea typeface="华文细黑"/>
                <a:cs typeface="Times New Roman"/>
              </a:rPr>
              <a:t>图</a:t>
            </a:r>
            <a:r>
              <a:rPr lang="en-US" altLang="zh-CN" sz="2800" kern="100" spc="-100" dirty="0" smtClean="0">
                <a:latin typeface="Times New Roman"/>
                <a:ea typeface="华文细黑"/>
                <a:cs typeface="Times New Roman"/>
              </a:rPr>
              <a:t>b</a:t>
            </a:r>
            <a:r>
              <a:rPr lang="zh-CN" altLang="en-US" sz="2800" kern="100" spc="-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spc="-100" dirty="0" smtClean="0">
                <a:latin typeface="Times New Roman"/>
                <a:ea typeface="华文细黑"/>
                <a:cs typeface="Times New Roman"/>
              </a:rPr>
              <a:t>c</a:t>
            </a:r>
            <a:r>
              <a:rPr lang="zh-CN" altLang="zh-CN" sz="2800" kern="100" spc="-100" dirty="0" smtClean="0">
                <a:latin typeface="Times New Roman"/>
                <a:ea typeface="华文细黑"/>
                <a:cs typeface="Times New Roman"/>
              </a:rPr>
              <a:t>。</a:t>
            </a:r>
            <a:r>
              <a:rPr lang="zh-CN" altLang="zh-CN" sz="2800" kern="100" spc="-100" dirty="0">
                <a:latin typeface="Times New Roman"/>
                <a:ea typeface="华文细黑"/>
                <a:cs typeface="Times New Roman"/>
              </a:rPr>
              <a:t>连接好仪器</a:t>
            </a:r>
            <a:r>
              <a:rPr lang="zh-CN" altLang="zh-CN" sz="2800" kern="100" spc="-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spc="-100" dirty="0" smtClean="0">
                <a:latin typeface="Times New Roman"/>
                <a:ea typeface="华文细黑"/>
                <a:cs typeface="Times New Roman"/>
              </a:rPr>
              <a:t>b</a:t>
            </a:r>
            <a:r>
              <a:rPr lang="zh-CN" altLang="zh-CN" sz="2800" kern="100" spc="-100" dirty="0" smtClean="0">
                <a:latin typeface="Times New Roman"/>
                <a:ea typeface="华文细黑"/>
                <a:cs typeface="Times New Roman"/>
              </a:rPr>
              <a:t>中</a:t>
            </a:r>
            <a:r>
              <a:rPr lang="zh-CN" altLang="zh-CN" sz="2800" kern="100" spc="-100" dirty="0">
                <a:latin typeface="Times New Roman"/>
                <a:ea typeface="华文细黑"/>
                <a:cs typeface="Times New Roman"/>
              </a:rPr>
              <a:t>夹紧弹簧夹，从长颈漏斗中注入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适量水，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使</a:t>
            </a: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b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中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长颈漏斗中的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液面</a:t>
            </a:r>
            <a:r>
              <a:rPr lang="en-US" altLang="zh-CN" sz="2800" u="sng" kern="100" dirty="0">
                <a:latin typeface="Times New Roman"/>
                <a:ea typeface="华文细黑"/>
                <a:cs typeface="Times New Roman"/>
              </a:rPr>
              <a:t>       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锥形瓶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中的液面，静置，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若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________</a:t>
            </a: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证明装置不漏气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中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，从乙管加入适量水，使乙管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液面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甲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管液面，静置，若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液面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证明装置不漏气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</a:p>
        </p:txBody>
      </p:sp>
      <p:sp>
        <p:nvSpPr>
          <p:cNvPr id="2" name="矩形 1"/>
          <p:cNvSpPr/>
          <p:nvPr/>
        </p:nvSpPr>
        <p:spPr>
          <a:xfrm>
            <a:off x="9531270" y="305187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产生气泡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706734" y="1004059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形成一段水柱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087094" y="2414895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高于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086126" y="2414895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液面位置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34566" y="3123659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 smtClean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保持</a:t>
            </a:r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不变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6574" y="3803099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高于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31110" y="3803099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位置保持不变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024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4" grpId="0"/>
      <p:bldP spid="4" grpId="1"/>
      <p:bldP spid="5" grpId="0"/>
      <p:bldP spid="5" grpId="1"/>
      <p:bldP spid="6" grpId="0"/>
      <p:bldP spid="6" grpId="1"/>
      <p:bldP spid="8" grpId="0"/>
      <p:bldP spid="8" grpId="1"/>
      <p:bldP spid="10" grpId="0"/>
      <p:bldP spid="10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55636" y="45418"/>
            <a:ext cx="11231786" cy="5060335"/>
          </a:xfrm>
          <a:prstGeom prst="rect">
            <a:avLst/>
          </a:prstGeom>
          <a:noFill/>
        </p:spPr>
        <p:txBody>
          <a:bodyPr wrap="square" lIns="121898" tIns="60948" rIns="121898" bIns="60948" rtlCol="0">
            <a:spAutoFit/>
          </a:bodyPr>
          <a:lstStyle/>
          <a:p>
            <a:pPr lvl="0" algn="just">
              <a:lnSpc>
                <a:spcPts val="5500"/>
              </a:lnSpc>
              <a:tabLst>
                <a:tab pos="1890395" algn="l"/>
              </a:tabLst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滴液法：如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图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向分液漏斗中注入适量水，关闭弹簧夹，打开分液漏斗活塞，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如果</a:t>
            </a:r>
            <a:r>
              <a:rPr lang="en-US" altLang="zh-CN" sz="2800" u="sng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                                                    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则装置气密性良好。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  <a:tabLst>
                <a:tab pos="1890395" algn="l"/>
              </a:tabLst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抽气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吹气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法，如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图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e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f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中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关闭分液漏斗的活塞，轻轻向外拉动或向里推动注射器的活塞，一段时间后，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活塞</a:t>
            </a:r>
            <a:r>
              <a:rPr lang="en-US" altLang="zh-CN" sz="2800" u="sng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                           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表明装置的气密性良好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f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中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打开弹簧夹，向导管口吹气，如果长颈漏斗中的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液面</a:t>
            </a:r>
            <a:r>
              <a:rPr lang="en-US" altLang="zh-CN" sz="2800" u="sng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          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且停止吹气后，夹上弹簧夹，长颈漏斗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液面</a:t>
            </a:r>
            <a:r>
              <a:rPr lang="en-US" altLang="zh-CN" sz="2800" u="sng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                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则表明装置的气密性良好。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液差法的拓展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970788" y="879034"/>
            <a:ext cx="4852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滴入少量水后很快就不能流下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503998" y="2277666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能回到原来的位置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30710" y="3676298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上升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802841" y="367629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保持稳定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618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4" grpId="0"/>
      <p:bldP spid="4" grpId="1"/>
      <p:bldP spid="5" grpId="0"/>
      <p:bldP spid="5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89" name="Picture 1" descr="C:\Users\Administrator\AppData\Roaming\Microsoft\Word\HX84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10" y="953858"/>
            <a:ext cx="6263532" cy="327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/>
          <p:cNvSpPr/>
          <p:nvPr/>
        </p:nvSpPr>
        <p:spPr>
          <a:xfrm>
            <a:off x="210870" y="645775"/>
            <a:ext cx="11799673" cy="6124729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 smtClean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指出下图操作中的错误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600" kern="100" dirty="0" smtClean="0"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endParaRPr lang="en-US" altLang="zh-CN" sz="2600" kern="100" dirty="0" smtClean="0">
              <a:solidFill>
                <a:prstClr val="black"/>
              </a:solidFill>
              <a:latin typeface="Times New Roman"/>
              <a:ea typeface="华文细黑"/>
              <a:cs typeface="Courier New"/>
            </a:endParaRPr>
          </a:p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endParaRPr lang="en-US" altLang="zh-CN" sz="2600" kern="100" dirty="0">
              <a:solidFill>
                <a:prstClr val="black"/>
              </a:solidFill>
              <a:latin typeface="Times New Roman"/>
              <a:ea typeface="华文细黑"/>
              <a:cs typeface="Courier New"/>
            </a:endParaRPr>
          </a:p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endParaRPr lang="en-US" altLang="zh-CN" sz="2600" kern="100" dirty="0" smtClean="0">
              <a:solidFill>
                <a:prstClr val="black"/>
              </a:solidFill>
              <a:latin typeface="Times New Roman"/>
              <a:ea typeface="华文细黑"/>
              <a:cs typeface="Courier New"/>
            </a:endParaRPr>
          </a:p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endParaRPr lang="en-US" altLang="zh-CN" sz="2600" kern="100" dirty="0" smtClean="0">
              <a:solidFill>
                <a:prstClr val="black"/>
              </a:solidFill>
              <a:latin typeface="Times New Roman"/>
              <a:ea typeface="华文细黑"/>
              <a:cs typeface="Courier New"/>
            </a:endParaRPr>
          </a:p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endParaRPr lang="en-US" altLang="zh-CN" sz="2600" kern="100" dirty="0" smtClean="0">
              <a:solidFill>
                <a:prstClr val="black"/>
              </a:solidFill>
              <a:latin typeface="Times New Roman"/>
              <a:ea typeface="华文细黑"/>
              <a:cs typeface="Courier New"/>
            </a:endParaRPr>
          </a:p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r>
              <a:rPr lang="en-US" altLang="zh-CN" sz="26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6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)_____________________________________</a:t>
            </a:r>
            <a:r>
              <a:rPr lang="zh-CN" altLang="zh-CN" sz="26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6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r>
              <a:rPr lang="en-US" altLang="zh-CN" sz="26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(2</a:t>
            </a:r>
            <a:r>
              <a:rPr lang="en-US" altLang="zh-CN" sz="26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)_____________________________________________________________</a:t>
            </a:r>
            <a:r>
              <a:rPr lang="en-US" altLang="zh-CN" sz="26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_______________________</a:t>
            </a:r>
            <a:r>
              <a:rPr lang="en-US" altLang="zh-CN" sz="26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6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6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r>
              <a:rPr lang="en-US" altLang="zh-CN" sz="26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6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6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)____________________</a:t>
            </a:r>
            <a:r>
              <a:rPr lang="zh-CN" altLang="zh-CN" sz="26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6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31871" y="4161481"/>
            <a:ext cx="6615464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kern="100" dirty="0" smtClean="0">
                <a:solidFill>
                  <a:srgbClr val="F79646">
                    <a:lumMod val="75000"/>
                  </a:srgbClr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zh-CN" altLang="zh-CN" sz="2600" kern="100" dirty="0" smtClean="0">
                <a:solidFill>
                  <a:srgbClr val="F79646">
                    <a:lumMod val="75000"/>
                  </a:srgbClr>
                </a:solidFill>
                <a:latin typeface="Times New Roman"/>
                <a:ea typeface="华文细黑"/>
                <a:cs typeface="Times New Roman"/>
              </a:rPr>
              <a:t>块状</a:t>
            </a:r>
            <a:r>
              <a:rPr lang="zh-CN" altLang="zh-CN" sz="2600" kern="100" dirty="0">
                <a:solidFill>
                  <a:srgbClr val="F79646">
                    <a:lumMod val="75000"/>
                  </a:srgbClr>
                </a:solidFill>
                <a:latin typeface="Times New Roman"/>
                <a:ea typeface="华文细黑"/>
                <a:cs typeface="Times New Roman"/>
              </a:rPr>
              <a:t>固体直接落入试管底部</a:t>
            </a:r>
            <a:r>
              <a:rPr lang="zh-CN" altLang="zh-CN" sz="2600" kern="100" dirty="0" smtClean="0">
                <a:solidFill>
                  <a:srgbClr val="F79646">
                    <a:lumMod val="75000"/>
                  </a:srgbClr>
                </a:solidFill>
                <a:latin typeface="Times New Roman"/>
                <a:ea typeface="华文细黑"/>
                <a:cs typeface="Times New Roman"/>
              </a:rPr>
              <a:t>，易</a:t>
            </a:r>
            <a:r>
              <a:rPr lang="zh-CN" altLang="zh-CN" sz="2600" kern="100" dirty="0">
                <a:solidFill>
                  <a:srgbClr val="F79646">
                    <a:lumMod val="75000"/>
                  </a:srgbClr>
                </a:solidFill>
                <a:latin typeface="Times New Roman"/>
                <a:ea typeface="华文细黑"/>
                <a:cs typeface="Times New Roman"/>
              </a:rPr>
              <a:t>砸破</a:t>
            </a:r>
            <a:r>
              <a:rPr lang="zh-CN" altLang="zh-CN" sz="2600" kern="100" dirty="0" smtClean="0">
                <a:solidFill>
                  <a:srgbClr val="F79646">
                    <a:lumMod val="75000"/>
                  </a:srgbClr>
                </a:solidFill>
                <a:latin typeface="Times New Roman"/>
                <a:ea typeface="华文细黑"/>
                <a:cs typeface="Times New Roman"/>
              </a:rPr>
              <a:t>试管</a:t>
            </a:r>
            <a:endParaRPr lang="zh-CN" altLang="en-US" sz="2600" dirty="0"/>
          </a:p>
        </p:txBody>
      </p:sp>
      <p:sp>
        <p:nvSpPr>
          <p:cNvPr id="8" name="矩形 7"/>
          <p:cNvSpPr/>
          <p:nvPr/>
        </p:nvSpPr>
        <p:spPr>
          <a:xfrm>
            <a:off x="262558" y="4750231"/>
            <a:ext cx="1111733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kern="100" dirty="0" smtClean="0">
                <a:solidFill>
                  <a:srgbClr val="F79646">
                    <a:lumMod val="75000"/>
                  </a:srgbClr>
                </a:solidFill>
                <a:latin typeface="宋体"/>
                <a:ea typeface="华文细黑"/>
                <a:cs typeface="Times New Roman"/>
              </a:rPr>
              <a:t>   ①</a:t>
            </a:r>
            <a:r>
              <a:rPr lang="zh-CN" altLang="zh-CN" sz="2600" kern="100" dirty="0">
                <a:solidFill>
                  <a:srgbClr val="F79646">
                    <a:lumMod val="75000"/>
                  </a:srgbClr>
                </a:solidFill>
                <a:latin typeface="Times New Roman"/>
                <a:ea typeface="华文细黑"/>
                <a:cs typeface="Times New Roman"/>
              </a:rPr>
              <a:t>瓶塞正放在桌面上；</a:t>
            </a:r>
            <a:r>
              <a:rPr lang="en-US" altLang="zh-CN" sz="2600" kern="100" dirty="0">
                <a:solidFill>
                  <a:srgbClr val="F79646">
                    <a:lumMod val="75000"/>
                  </a:srgbClr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600" kern="100" dirty="0" smtClean="0">
                <a:solidFill>
                  <a:srgbClr val="F79646">
                    <a:lumMod val="75000"/>
                  </a:srgbClr>
                </a:solidFill>
                <a:latin typeface="Times New Roman"/>
                <a:ea typeface="华文细黑"/>
                <a:cs typeface="Times New Roman"/>
              </a:rPr>
              <a:t>试剂瓶</a:t>
            </a:r>
            <a:r>
              <a:rPr lang="zh-CN" altLang="zh-CN" sz="2600" kern="100" dirty="0">
                <a:solidFill>
                  <a:srgbClr val="F79646">
                    <a:lumMod val="75000"/>
                  </a:srgbClr>
                </a:solidFill>
                <a:latin typeface="Times New Roman"/>
                <a:ea typeface="华文细黑"/>
                <a:cs typeface="Times New Roman"/>
              </a:rPr>
              <a:t>标签未面向手心；</a:t>
            </a:r>
            <a:r>
              <a:rPr lang="en-US" altLang="zh-CN" sz="2600" kern="100" dirty="0">
                <a:solidFill>
                  <a:srgbClr val="F79646">
                    <a:lumMod val="75000"/>
                  </a:srgbClr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600" kern="100" dirty="0">
                <a:solidFill>
                  <a:srgbClr val="F79646">
                    <a:lumMod val="75000"/>
                  </a:srgbClr>
                </a:solidFill>
                <a:latin typeface="Times New Roman"/>
                <a:ea typeface="华文细黑"/>
                <a:cs typeface="Times New Roman"/>
              </a:rPr>
              <a:t>试剂瓶</a:t>
            </a:r>
            <a:r>
              <a:rPr lang="zh-CN" altLang="zh-CN" sz="2600" kern="100" dirty="0" smtClean="0">
                <a:solidFill>
                  <a:srgbClr val="F79646">
                    <a:lumMod val="75000"/>
                  </a:srgbClr>
                </a:solidFill>
                <a:latin typeface="Times New Roman"/>
                <a:ea typeface="华文细黑"/>
                <a:cs typeface="Times New Roman"/>
              </a:rPr>
              <a:t>瓶口未</a:t>
            </a:r>
            <a:r>
              <a:rPr lang="zh-CN" altLang="zh-CN" sz="2600" kern="100" dirty="0">
                <a:solidFill>
                  <a:srgbClr val="F79646">
                    <a:lumMod val="75000"/>
                  </a:srgbClr>
                </a:solidFill>
                <a:latin typeface="Times New Roman"/>
                <a:ea typeface="华文细黑"/>
                <a:cs typeface="Times New Roman"/>
              </a:rPr>
              <a:t>紧靠试管口；</a:t>
            </a:r>
            <a:r>
              <a:rPr lang="en-US" altLang="zh-CN" sz="2600" kern="100" dirty="0">
                <a:solidFill>
                  <a:srgbClr val="F79646">
                    <a:lumMod val="75000"/>
                  </a:srgbClr>
                </a:solidFill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600" kern="100" dirty="0">
                <a:solidFill>
                  <a:srgbClr val="F79646">
                    <a:lumMod val="75000"/>
                  </a:srgbClr>
                </a:solidFill>
                <a:latin typeface="Times New Roman"/>
                <a:ea typeface="华文细黑"/>
                <a:cs typeface="Times New Roman"/>
              </a:rPr>
              <a:t>试管未倾斜</a:t>
            </a:r>
            <a:r>
              <a:rPr lang="en-US" altLang="zh-CN" sz="2600" kern="100" dirty="0">
                <a:solidFill>
                  <a:srgbClr val="F79646">
                    <a:lumMod val="75000"/>
                  </a:srgbClr>
                </a:solidFill>
                <a:latin typeface="Times New Roman"/>
                <a:ea typeface="华文细黑"/>
                <a:cs typeface="Courier New"/>
              </a:rPr>
              <a:t>45</a:t>
            </a:r>
            <a:r>
              <a:rPr lang="en-US" altLang="zh-CN" sz="2600" kern="100" dirty="0" smtClean="0">
                <a:solidFill>
                  <a:srgbClr val="F79646">
                    <a:lumMod val="75000"/>
                  </a:srgbClr>
                </a:solidFill>
                <a:latin typeface="Times New Roman"/>
                <a:ea typeface="华文细黑"/>
                <a:cs typeface="Courier New"/>
              </a:rPr>
              <a:t>°</a:t>
            </a:r>
            <a:endParaRPr lang="zh-CN" altLang="en-US" sz="2600" dirty="0"/>
          </a:p>
        </p:txBody>
      </p:sp>
      <p:sp>
        <p:nvSpPr>
          <p:cNvPr id="9" name="矩形 8"/>
          <p:cNvSpPr/>
          <p:nvPr/>
        </p:nvSpPr>
        <p:spPr>
          <a:xfrm>
            <a:off x="766614" y="5935463"/>
            <a:ext cx="3185487" cy="6204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r>
              <a:rPr lang="zh-CN" altLang="zh-CN" sz="2600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胶</a:t>
            </a:r>
            <a:r>
              <a:rPr lang="zh-CN" altLang="zh-CN" sz="26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头滴管伸入试管内</a:t>
            </a:r>
            <a:endParaRPr lang="en-US" altLang="zh-CN" sz="26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7" name="文本框 3"/>
          <p:cNvSpPr txBox="1"/>
          <p:nvPr/>
        </p:nvSpPr>
        <p:spPr bwMode="auto">
          <a:xfrm>
            <a:off x="209595" y="69711"/>
            <a:ext cx="2213745" cy="615696"/>
          </a:xfrm>
          <a:prstGeom prst="rect">
            <a:avLst/>
          </a:prstGeom>
          <a:noFill/>
        </p:spPr>
        <p:txBody>
          <a:bodyPr lIns="121898" tIns="60948" rIns="121898" bIns="6094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微软雅黑"/>
                <a:cs typeface="微软雅黑"/>
              </a:defRPr>
            </a:lvl9pPr>
          </a:lstStyle>
          <a:p>
            <a:r>
              <a:rPr lang="zh-CN" altLang="zh-CN" sz="32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+mn-cs"/>
              </a:rPr>
              <a:t>深度思考</a:t>
            </a:r>
            <a:endParaRPr lang="zh-CN" altLang="en-US" sz="3200" b="1" dirty="0">
              <a:solidFill>
                <a:schemeClr val="accent6">
                  <a:lumMod val="75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097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  <p:bldP spid="8" grpId="1"/>
      <p:bldP spid="9" grpId="0"/>
      <p:bldP spid="9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6574" y="311361"/>
            <a:ext cx="11120581" cy="5060335"/>
          </a:xfrm>
          <a:prstGeom prst="rect">
            <a:avLst/>
          </a:prstGeom>
          <a:noFill/>
        </p:spPr>
        <p:txBody>
          <a:bodyPr wrap="square" lIns="121898" tIns="60948" rIns="121898" bIns="60948" rtlCol="0"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如图用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与新制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制取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时，滴管插入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试管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底部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的原因：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___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ts val="5500"/>
              </a:lnSpc>
              <a:tabLst>
                <a:tab pos="1890395" algn="l"/>
              </a:tabLst>
            </a:pP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用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试纸定量测定溶液的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时，能用蒸馏水润湿吗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？</a:t>
            </a:r>
            <a:endParaRPr lang="en-US" altLang="zh-CN" sz="2800" kern="100" dirty="0" smtClean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ts val="5500"/>
              </a:lnSpc>
              <a:tabLst>
                <a:tab pos="1890395" algn="l"/>
              </a:tabLst>
            </a:pP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若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润湿，一定会产生误差吗？是否能用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试纸测定氯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水</a:t>
            </a:r>
            <a:endParaRPr lang="en-US" altLang="zh-CN" sz="2800" kern="100" dirty="0" smtClean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ts val="5500"/>
              </a:lnSpc>
              <a:tabLst>
                <a:tab pos="1890395" algn="l"/>
              </a:tabLst>
            </a:pP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，为什么？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  <a:tabLst>
                <a:tab pos="1890395" algn="l"/>
              </a:tabLs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不能用蒸馏水润湿。若润湿，不一定产生误差，如测</a:t>
            </a:r>
            <a:r>
              <a:rPr lang="en-US" altLang="zh-CN" sz="2800" kern="100" dirty="0" err="1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NaCl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溶液的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。不能，因为氯水中的</a:t>
            </a:r>
            <a:r>
              <a:rPr lang="en-US" altLang="zh-CN" sz="2800" kern="100" dirty="0" err="1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HClO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具有强氧化性，能漂白试纸</a:t>
            </a:r>
            <a:r>
              <a:rPr lang="zh-CN" altLang="zh-CN" sz="2800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Times New Roman"/>
            </a:endParaRPr>
          </a:p>
        </p:txBody>
      </p:sp>
      <p:pic>
        <p:nvPicPr>
          <p:cNvPr id="108545" name="Picture 1" descr="\\贾文\贾文\贾文\傆文件\一轮\人教版化学\HX85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4051" y="445217"/>
            <a:ext cx="1929128" cy="2833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2700802" y="958545"/>
            <a:ext cx="6450805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防止生成的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Fe(OH)</a:t>
            </a:r>
            <a:r>
              <a:rPr lang="en-US" altLang="zh-CN" sz="2800" kern="100" baseline="-250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与氧气接触而被氧化</a:t>
            </a:r>
            <a:endParaRPr lang="zh-CN" altLang="zh-CN" sz="2800" kern="100" dirty="0">
              <a:solidFill>
                <a:schemeClr val="accent6">
                  <a:lumMod val="75000"/>
                </a:schemeClr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911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50590" y="1409789"/>
            <a:ext cx="11185989" cy="43242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化学实验基本操作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取用药品时，下列操作正确的是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每取用一种药品后，都应盖好试剂瓶，标签朝外，放回原处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若取用无腐蚀性的药品，可以用手直接拿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用胶头滴管滴加液体时，应将滴管伸入试管中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用药匙将粉末药品撒入试管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中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95206" y="2112001"/>
            <a:ext cx="444352" cy="7010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ts val="5500"/>
              </a:lnSpc>
              <a:tabLst>
                <a:tab pos="1890395" algn="l"/>
              </a:tabLst>
            </a:pP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615486" y="22366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117664" y="22366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95700" y="22366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049594" y="22366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527212" y="22366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1031268" y="22366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500120" y="22366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782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90550" y="477466"/>
            <a:ext cx="11639246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下列实验操作正确的是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将固体加入容量瓶中溶解并稀释至刻度线，配制成一定物质的量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浓度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    </a:t>
            </a:r>
          </a:p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配制氯化铁溶液，是将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FeCl</a:t>
            </a:r>
            <a:r>
              <a:rPr lang="en-US" altLang="zh-CN" sz="2800" kern="100" baseline="-25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溶于蒸馏水，再加入一定量的铁粉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胶头滴管取完一种试液后，可直接取另一种不与其反应的试液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用玻璃棒蘸取溶液滴到放在表面皿上的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pH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试纸上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容量瓶不能直接溶解固体，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项错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易水解，应加盐酸抑制其水解，加铁粉会使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还原为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项错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取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用不同液体的滴管必须专用，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项错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67014" y="482120"/>
            <a:ext cx="444352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615486" y="22366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117664" y="22366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95700" y="22366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049594" y="22366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527212" y="22366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8" name="Rectangle 21"/>
          <p:cNvSpPr>
            <a:spLocks noChangeArrowheads="1"/>
          </p:cNvSpPr>
          <p:nvPr/>
        </p:nvSpPr>
        <p:spPr bwMode="auto">
          <a:xfrm>
            <a:off x="11031268" y="22366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500120" y="22366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97274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89772" y="266026"/>
            <a:ext cx="11755638" cy="618810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下列实验操作正确的是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做过硫升华的试管可用酒精洗涤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用试管取出试剂瓶中的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6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溶液，发现取量过多，为了不浪费，又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把</a:t>
            </a:r>
            <a:endParaRPr lang="en-US" altLang="zh-CN" sz="26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6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过量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的试剂倒入试剂瓶中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取用金属钠或钾时，没用完的钠或钾要放回原瓶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称量</a:t>
            </a:r>
            <a:r>
              <a:rPr lang="en-US" altLang="zh-CN" sz="26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固体时，应先在天平两个托盘上各放一张等质量的纸，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左边</a:t>
            </a:r>
            <a:endParaRPr lang="en-US" altLang="zh-CN" sz="26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6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纸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上放</a:t>
            </a:r>
            <a:r>
              <a:rPr lang="en-US" altLang="zh-CN" sz="26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，右边纸上放砝码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6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硫微溶于酒精，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项错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6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钠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、钾等活泼金属剩余药品要放回原试剂瓶，其他药品一般不能放回原试剂瓶，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项错，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项正确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6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 err="1" smtClean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固体有腐蚀性，不能放在纸片上称量，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项错。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078982" y="261442"/>
            <a:ext cx="444352" cy="661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615486" y="22366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117664" y="22366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95700" y="22366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049594" y="22366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527212" y="22366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8" name="Rectangle 21"/>
          <p:cNvSpPr>
            <a:spLocks noChangeArrowheads="1"/>
          </p:cNvSpPr>
          <p:nvPr/>
        </p:nvSpPr>
        <p:spPr bwMode="auto">
          <a:xfrm>
            <a:off x="11031268" y="22366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500120" y="22366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31353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96709" y="544820"/>
            <a:ext cx="11639246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下列有关实验操作正确或能达到预期目的的是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endParaRPr lang="en-US" altLang="zh-CN" sz="2800" b="1" kern="100" dirty="0" smtClean="0">
              <a:solidFill>
                <a:srgbClr val="0000FF"/>
              </a:solidFill>
              <a:latin typeface="Times New Roman"/>
              <a:cs typeface="Times New Roman"/>
            </a:endParaRPr>
          </a:p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endParaRPr lang="en-US" altLang="zh-CN" sz="2800" b="1" kern="100" dirty="0">
              <a:solidFill>
                <a:srgbClr val="0000FF"/>
              </a:solidFill>
              <a:latin typeface="Times New Roman"/>
              <a:cs typeface="Times New Roman"/>
            </a:endParaRPr>
          </a:p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endParaRPr lang="en-US" altLang="zh-CN" sz="2800" b="1" kern="100" dirty="0" smtClean="0">
              <a:solidFill>
                <a:srgbClr val="0000FF"/>
              </a:solidFill>
              <a:latin typeface="Times New Roman"/>
              <a:cs typeface="Times New Roman"/>
            </a:endParaRPr>
          </a:p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endParaRPr lang="en-US" altLang="zh-CN" sz="2800" b="1" kern="100" dirty="0">
              <a:solidFill>
                <a:srgbClr val="0000FF"/>
              </a:solidFill>
              <a:latin typeface="Times New Roman"/>
              <a:cs typeface="Times New Roman"/>
            </a:endParaRPr>
          </a:p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endParaRPr lang="en-US" altLang="zh-CN" sz="2800" b="1" kern="100" dirty="0" smtClean="0">
              <a:solidFill>
                <a:srgbClr val="0000FF"/>
              </a:solidFill>
              <a:latin typeface="Times New Roman"/>
              <a:cs typeface="Times New Roman"/>
            </a:endParaRPr>
          </a:p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不能用燃着的酒精灯去点燃另一个酒精灯，容易失火，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错；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不能将水倒入硫酸中，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错；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项未用玻璃棒引流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pic>
        <p:nvPicPr>
          <p:cNvPr id="116740" name="Picture 4" descr="C:\Users\Administrator\AppData\Roaming\Microsoft\Word\HX86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141"/>
          <a:stretch>
            <a:fillRect/>
          </a:stretch>
        </p:blipFill>
        <p:spPr bwMode="auto">
          <a:xfrm>
            <a:off x="46534" y="1861166"/>
            <a:ext cx="2320734" cy="248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Administrator\AppData\Roaming\Microsoft\Word\HX87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21"/>
          <a:stretch>
            <a:fillRect/>
          </a:stretch>
        </p:blipFill>
        <p:spPr bwMode="auto">
          <a:xfrm>
            <a:off x="5309620" y="1191122"/>
            <a:ext cx="2649565" cy="317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Administrator\AppData\Roaming\Microsoft\Word\HX87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37"/>
          <a:stretch>
            <a:fillRect/>
          </a:stretch>
        </p:blipFill>
        <p:spPr bwMode="auto">
          <a:xfrm>
            <a:off x="7705957" y="1191122"/>
            <a:ext cx="4192897" cy="317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7823398" y="746334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pic>
        <p:nvPicPr>
          <p:cNvPr id="161794" name="Picture 2" descr="\\李笑影\e\人教版化学\HX86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04" r="14020"/>
          <a:stretch>
            <a:fillRect/>
          </a:stretch>
        </p:blipFill>
        <p:spPr bwMode="auto">
          <a:xfrm>
            <a:off x="2336713" y="1894023"/>
            <a:ext cx="2856020" cy="2485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615486" y="22366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117664" y="22366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595700" y="22366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049594" y="22366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527212" y="22366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1031268" y="22366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3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500120" y="22366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45345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34566" y="117426"/>
            <a:ext cx="11388152" cy="5765657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仪器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的名称为试管。使用方法：加热液体时，液体体积不能超过其容积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加热固体时，试管口应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略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倾斜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仪器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的名称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使用方法：用于蒸发或浓缩溶液，加热时液体体积不超过其容积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蒸发浓缩时要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用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搅拌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，快蒸干时停止加热。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仪器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的名称为坩埚。使用方法：用于固体物质灼烧，把坩埚放在三脚架上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上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加热，取放坩埚必须使用</a:t>
            </a:r>
            <a:r>
              <a:rPr lang="zh-CN" altLang="zh-CN" sz="2800" u="sng" kern="100" dirty="0">
                <a:latin typeface="Times New Roman"/>
                <a:ea typeface="华文细黑"/>
                <a:cs typeface="Times New Roman"/>
              </a:rPr>
              <a:t>坩埚钳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，加热完的坩埚应放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上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冷却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5660881"/>
              </p:ext>
            </p:extLst>
          </p:nvPr>
        </p:nvGraphicFramePr>
        <p:xfrm>
          <a:off x="1573978" y="836618"/>
          <a:ext cx="569913" cy="1128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9" name="文档" r:id="rId4" imgW="570098" imgH="1129318" progId="Word.Document.12">
                  <p:embed/>
                </p:oleObj>
              </mc:Choice>
              <mc:Fallback>
                <p:oleObj name="文档" r:id="rId4" imgW="570098" imgH="112931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73978" y="836618"/>
                        <a:ext cx="569913" cy="1128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5112326"/>
              </p:ext>
            </p:extLst>
          </p:nvPr>
        </p:nvGraphicFramePr>
        <p:xfrm>
          <a:off x="4131777" y="2237026"/>
          <a:ext cx="569913" cy="1128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0" name="文档" r:id="rId7" imgW="570098" imgH="1130400" progId="Word.Document.12">
                  <p:embed/>
                </p:oleObj>
              </mc:Choice>
              <mc:Fallback>
                <p:oleObj name="文档" r:id="rId7" imgW="570098" imgH="1130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31777" y="2237026"/>
                        <a:ext cx="569913" cy="1128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6072655" y="952198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向下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81850" y="1660074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蒸发皿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32534" y="2369994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玻璃棒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801050" y="4448066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泥三角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20930" y="5147826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石棉网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106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  <p:bldP spid="9" grpId="0"/>
      <p:bldP spid="9" grpId="1"/>
      <p:bldP spid="11" grpId="0"/>
      <p:bldP spid="11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2627" y="811294"/>
            <a:ext cx="11615778" cy="133393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常见装置的气密性检查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下列是一些装置气密性检查的方法，其中正确的是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123906" name="Picture 2" descr="C:\Users\Administrator\AppData\Roaming\Microsoft\Word\149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17" y="2482161"/>
            <a:ext cx="6058323" cy="218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905" name="Picture 1" descr="C:\Users\Administrator\AppData\Roaming\Microsoft\Word\150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789" y="2444987"/>
            <a:ext cx="5707215" cy="210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190550" y="4725938"/>
            <a:ext cx="6333785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中都未形成封闭体系。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620053" y="1641169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615486" y="22366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117664" y="22366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595700" y="22366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049594" y="22366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527212" y="22366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1" name="Rectangle 21"/>
          <p:cNvSpPr>
            <a:spLocks noChangeArrowheads="1"/>
          </p:cNvSpPr>
          <p:nvPr/>
        </p:nvSpPr>
        <p:spPr bwMode="auto">
          <a:xfrm>
            <a:off x="11031268" y="22366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500120" y="22366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3123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  <p:bldLst>
      <p:bldP spid="7" grpId="0"/>
      <p:bldP spid="7" grpId="1" build="allAtOnce"/>
      <p:bldP spid="8" grpId="0"/>
      <p:bldP spid="8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34566" y="818922"/>
            <a:ext cx="11409907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下列装置中，不添加其他仪器无法检查气密性的是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124930" name="Picture 2" descr="C:\Users\Administrator\AppData\Roaming\Microsoft\Word\15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82" y="1580263"/>
            <a:ext cx="5476362" cy="244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" descr="C:\Users\Administrator\AppData\Roaming\Microsoft\Word\15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82" y="4226427"/>
            <a:ext cx="5476362" cy="237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615486" y="22366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117664" y="22366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595700" y="22366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049594" y="22366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527212" y="22366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9" name="Rectangle 21"/>
          <p:cNvSpPr>
            <a:spLocks noChangeArrowheads="1"/>
          </p:cNvSpPr>
          <p:nvPr/>
        </p:nvSpPr>
        <p:spPr bwMode="auto">
          <a:xfrm>
            <a:off x="11031268" y="22366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0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500120" y="22366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>
            <a:hlinkClick r:id="rId10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20007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06574" y="693490"/>
            <a:ext cx="11185087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项利用液差法：夹紧弹簧夹，从长颈漏斗中向试管内加水，长颈漏斗中会形成一段液柱，停止加水后，通过液柱是否变化即可检查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项利用加热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手捂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法：用酒精灯微热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或用手捂热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试管，通过观察烧杯中有无气泡以及导管中水柱是否变化即可检查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项利用抽气法：向外轻轻拉动注射器的活塞，通过观察浸没在水中的玻璃导管口是否有气泡冒出即可检查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615486" y="22366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117664" y="22366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595700" y="22366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049594" y="22366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527212" y="22366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6" name="Rectangle 21"/>
          <p:cNvSpPr>
            <a:spLocks noChangeArrowheads="1"/>
          </p:cNvSpPr>
          <p:nvPr/>
        </p:nvSpPr>
        <p:spPr bwMode="auto">
          <a:xfrm>
            <a:off x="11031268" y="22366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1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500120" y="22366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901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534" y="549474"/>
            <a:ext cx="11873194" cy="563359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某实验小组利用如下装置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部分固定装置略去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制备氮化钙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(Ca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，并探究其实验式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  <a:tabLst>
                <a:tab pos="1890395" algn="l"/>
              </a:tabLst>
            </a:pP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  <a:tabLst>
                <a:tab pos="1890395" algn="l"/>
              </a:tabLst>
            </a:pPr>
            <a:endParaRPr lang="en-US" altLang="zh-CN" sz="2800" kern="100" dirty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  <a:tabLst>
                <a:tab pos="1890395" algn="l"/>
              </a:tabLst>
            </a:pP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  <a:tabLst>
                <a:tab pos="1890395" algn="l"/>
              </a:tabLst>
            </a:pP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按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图连接好实验装置。检查装置的气密性，方法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</a:t>
            </a:r>
          </a:p>
          <a:p>
            <a:pPr algn="just">
              <a:lnSpc>
                <a:spcPct val="13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_______________________________________________________________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_</a:t>
            </a: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___________________________________________________________________________________________________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pic>
        <p:nvPicPr>
          <p:cNvPr id="131073" name="Picture 1" descr="C:\Users\Administrator\AppData\Roaming\Microsoft\Word\15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82" y="1043553"/>
            <a:ext cx="7477916" cy="245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46534" y="3806803"/>
            <a:ext cx="11344407" cy="227190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30000"/>
              </a:lnSpc>
              <a:tabLst>
                <a:tab pos="1890395" algn="l"/>
              </a:tabLst>
            </a:pPr>
            <a:r>
              <a:rPr lang="en-US" altLang="zh-CN" sz="2800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                                                                                         </a:t>
            </a:r>
            <a:r>
              <a:rPr lang="zh-CN" altLang="zh-CN" sz="2800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关闭活塞</a:t>
            </a:r>
            <a:r>
              <a:rPr lang="en-US" altLang="zh-CN" sz="2800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K</a:t>
            </a:r>
            <a:r>
              <a:rPr lang="zh-CN" altLang="zh-CN" sz="2800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，将末端导管插入试管</a:t>
            </a:r>
            <a:r>
              <a:rPr lang="en-US" altLang="zh-CN" sz="2800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Times New Roman"/>
              </a:rPr>
              <a:t>的水中，用酒精灯微热硬质玻璃管，若导管口有连续均匀的气泡冒出，撤去酒精灯冷却一段时间，导管内形成一段水柱，并且一段时间不回落，说明装置气密性良好</a:t>
            </a:r>
            <a:endParaRPr lang="zh-CN" altLang="zh-CN" sz="2800" kern="100" dirty="0">
              <a:solidFill>
                <a:schemeClr val="accent6">
                  <a:lumMod val="75000"/>
                </a:schemeClr>
              </a:solidFill>
              <a:latin typeface="宋体"/>
              <a:cs typeface="Courier New"/>
            </a:endParaRP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615486" y="22366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117664" y="22366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595700" y="22366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049594" y="22366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527212" y="22366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9" name="Rectangle 21"/>
          <p:cNvSpPr>
            <a:spLocks noChangeArrowheads="1"/>
          </p:cNvSpPr>
          <p:nvPr/>
        </p:nvSpPr>
        <p:spPr bwMode="auto">
          <a:xfrm>
            <a:off x="11031268" y="22366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500120" y="22366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1" name="矩形 20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484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0092" y="688453"/>
            <a:ext cx="11755638" cy="605370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化学实验基本操作的六个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化学药品不能用手接触；不能用鼻子直接凑到容器口去闻气味；绝不能品尝。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不得用燃着的酒精灯去点燃另一只酒精灯，熄灭时不能用嘴去吹灭。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容量瓶、量筒等定量容器，不能用作反应器，也不能用于溶解稀释或贮存液体。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做完实验，剩余药品不能随意丢弃，也不要放回原瓶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活泼金属钠、钾等必须放回原试剂瓶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称量有腐蚀性，易潮解的物质时，不能用纸片。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(6)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温度计不能代替玻璃棒用于搅拌。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0905" y="1"/>
            <a:ext cx="12190413" cy="634846"/>
          </a:xfrm>
          <a:prstGeom prst="rect">
            <a:avLst/>
          </a:prstGeom>
          <a:solidFill>
            <a:srgbClr val="C25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" y="-2"/>
            <a:ext cx="1836949" cy="634848"/>
            <a:chOff x="0" y="-2"/>
            <a:chExt cx="1377891" cy="634701"/>
          </a:xfrm>
          <a:solidFill>
            <a:srgbClr val="FFC000"/>
          </a:solidFill>
        </p:grpSpPr>
        <p:sp>
          <p:nvSpPr>
            <p:cNvPr id="12" name="矩形 11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13" name="直角三角形 12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1774726" y="16387"/>
            <a:ext cx="38331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FFFF"/>
                </a:solidFill>
                <a:latin typeface="Times New Roman" pitchFamily="18" charset="0"/>
                <a:ea typeface="微软雅黑" pitchFamily="34" charset="-122"/>
              </a:rPr>
              <a:t>练后反思   答题规范</a:t>
            </a:r>
          </a:p>
        </p:txBody>
      </p:sp>
    </p:spTree>
    <p:extLst>
      <p:ext uri="{BB962C8B-B14F-4D97-AF65-F5344CB8AC3E}">
        <p14:creationId xmlns:p14="http://schemas.microsoft.com/office/powerpoint/2010/main" val="67919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8582" y="189434"/>
            <a:ext cx="11074344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装置气密性的检查方法与答题规范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装置气密性检查必须在放入药品之前进行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气密性检查的基本思路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使装置内外压强不等，观察气泡或液面变化。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气密性检查的答题规范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简答题应注意答题规范，对装置气密性的检查可按如下文字进行答题：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装置形成封闭体系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→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操作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微热、手捂、热毛巾捂、加水等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→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描述现象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→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得出结论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3783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66614" y="261374"/>
            <a:ext cx="10642228" cy="388850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微热法检查的关键词是封闭、微热、气泡、水柱。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液差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封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法的关键词是封闭、液差。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答题时易忽略的几句关键性的文字叙述：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将导管末端浸入水中；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关闭或者开启某些气体通道的活塞或弹簧夹；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>
              <a:lnSpc>
                <a:spcPct val="150000"/>
              </a:lnSpc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加水至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将长颈漏斗下口浸没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>
            <a:hlinkClick r:id="rId2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796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1"/>
          <p:cNvSpPr txBox="1"/>
          <p:nvPr/>
        </p:nvSpPr>
        <p:spPr>
          <a:xfrm>
            <a:off x="550590" y="2898764"/>
            <a:ext cx="11264622" cy="10050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zh-CN" sz="5400" b="1" dirty="0">
                <a:solidFill>
                  <a:schemeClr val="bg1"/>
                </a:solidFill>
                <a:latin typeface="+mj-ea"/>
                <a:ea typeface="+mj-ea"/>
              </a:rPr>
              <a:t>考点三　</a:t>
            </a:r>
            <a:r>
              <a:rPr lang="zh-CN" altLang="zh-CN" sz="5400" b="1" dirty="0" smtClean="0">
                <a:solidFill>
                  <a:schemeClr val="bg1"/>
                </a:solidFill>
                <a:latin typeface="+mj-ea"/>
                <a:ea typeface="+mj-ea"/>
              </a:rPr>
              <a:t>化学</a:t>
            </a:r>
            <a:r>
              <a:rPr lang="zh-CN" altLang="zh-CN" sz="5400" b="1" dirty="0">
                <a:solidFill>
                  <a:schemeClr val="bg1"/>
                </a:solidFill>
                <a:latin typeface="+mj-ea"/>
                <a:ea typeface="+mj-ea"/>
              </a:rPr>
              <a:t>试剂的存放及实验安全</a:t>
            </a:r>
          </a:p>
        </p:txBody>
      </p:sp>
    </p:spTree>
    <p:extLst>
      <p:ext uri="{BB962C8B-B14F-4D97-AF65-F5344CB8AC3E}">
        <p14:creationId xmlns:p14="http://schemas.microsoft.com/office/powerpoint/2010/main" val="303536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06574" y="765498"/>
            <a:ext cx="36856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 smtClean="0">
                <a:latin typeface="Times New Roman"/>
                <a:ea typeface="华文细黑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常见意外事故的处理</a:t>
            </a:r>
            <a:endParaRPr lang="zh-CN" altLang="en-US" sz="2800" dirty="0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540696"/>
              </p:ext>
            </p:extLst>
          </p:nvPr>
        </p:nvGraphicFramePr>
        <p:xfrm>
          <a:off x="465418" y="1485578"/>
          <a:ext cx="11040548" cy="3840480"/>
        </p:xfrm>
        <a:graphic>
          <a:graphicData uri="http://schemas.openxmlformats.org/drawingml/2006/table">
            <a:tbl>
              <a:tblPr/>
              <a:tblGrid>
                <a:gridCol w="5063884"/>
                <a:gridCol w="5976664"/>
              </a:tblGrid>
              <a:tr h="1144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意外事故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处理方法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61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碱洒在皮肤上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用大量水冲洗，最后涂上稀硼酸溶液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4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液溴洒在皮肤上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用酒精洗涤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4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水银洒在桌面上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用硫粉覆盖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61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酸液溅到眼中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用大量水冲洗，边洗边眨眼睛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61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酒精等有机物在实验台上着火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用湿抹布盖灭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37315" marR="3731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058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37846" y="45418"/>
            <a:ext cx="10109888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实验安全装置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防倒吸装置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164868" name="Picture 4" descr="E:\傆文件\2016一轮\化学\人教版化学\HX252A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28" y="63692"/>
            <a:ext cx="6618236" cy="674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6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62558" y="172126"/>
            <a:ext cx="11502034" cy="5060335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/>
          <a:p>
            <a:pPr lvl="0" algn="just">
              <a:lnSpc>
                <a:spcPts val="5500"/>
              </a:lnSpc>
              <a:tabLst>
                <a:tab pos="1890395" algn="l"/>
              </a:tabLst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仪器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中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的名称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u="sng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                      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的名称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为</a:t>
            </a:r>
            <a:r>
              <a:rPr lang="en-US" altLang="zh-CN" sz="2800" u="sng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                    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  <a:tabLst>
                <a:tab pos="1890395" algn="l"/>
              </a:tabLst>
            </a:pP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使用方法：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常用于组装有液体参与反应的反应器，其中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主要用于混合液体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u="sng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         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和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分馏；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加热液体时，不能超过其容积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   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  <a:tabLst>
                <a:tab pos="1890395" algn="l"/>
              </a:tabLst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(5)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仪器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的名称为锥形瓶。使用方法：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可用于组装气体发生器；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用于</a:t>
            </a:r>
            <a:endParaRPr lang="en-US" altLang="zh-CN" sz="2800" kern="100" dirty="0" smtClean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ts val="5500"/>
              </a:lnSpc>
              <a:tabLst>
                <a:tab pos="1890395" algn="l"/>
              </a:tabLst>
            </a:pPr>
            <a:r>
              <a:rPr lang="en-US" altLang="zh-CN" sz="2800" u="sng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           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操作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作蒸馏装置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u="sng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              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  <a:tabLst>
                <a:tab pos="1890395" algn="l"/>
              </a:tabLst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(6)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仪器</a:t>
            </a: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⑥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的名称为烧杯。使用方法：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可用于物质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的</a:t>
            </a:r>
            <a:r>
              <a:rPr lang="en-US" altLang="zh-CN" sz="2800" u="sng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       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与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稀释；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用于称量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具有</a:t>
            </a:r>
            <a:r>
              <a:rPr lang="en-US" altLang="zh-CN" sz="2800" u="sng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                 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固体药品；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组装水浴加热装置。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6685416"/>
              </p:ext>
            </p:extLst>
          </p:nvPr>
        </p:nvGraphicFramePr>
        <p:xfrm>
          <a:off x="9101195" y="1579233"/>
          <a:ext cx="569912" cy="1128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79" name="文档" r:id="rId4" imgW="570098" imgH="1130400" progId="Word.Document.12">
                  <p:embed/>
                </p:oleObj>
              </mc:Choice>
              <mc:Fallback>
                <p:oleObj name="文档" r:id="rId4" imgW="570098" imgH="1130400" progId="Word.Document.12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01195" y="1579233"/>
                        <a:ext cx="569912" cy="1128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4074803" y="311361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圆底烧瓶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55563" y="319289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蒸馏烧瓶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52035" y="171203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蒸馏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4723" y="3119673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滴定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905601" y="3119673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接收器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445115" y="3800269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溶解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14563" y="4508145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腐蚀性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891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9" grpId="0"/>
      <p:bldP spid="9" grpId="1"/>
      <p:bldP spid="10" grpId="0"/>
      <p:bldP spid="10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342678" y="261442"/>
            <a:ext cx="10009790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防堵塞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安全装置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pic>
        <p:nvPicPr>
          <p:cNvPr id="138242" name="Picture 2" descr="\\贾文\贾文\贾文\傆文件\一轮\人教版化学\17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54" y="1341562"/>
            <a:ext cx="7849320" cy="3478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452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01061" y="45418"/>
            <a:ext cx="11010769" cy="6568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防污染安全装置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39266" name="Picture 2" descr="\\贾文\贾文\贾文\傆文件\一轮\人教版化学\17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666" y="817186"/>
            <a:ext cx="6880496" cy="3243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721381" y="4206781"/>
            <a:ext cx="10793813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实验室制取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时，尾气的处理可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采用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装置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制取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时，尾气处理可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采用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装置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制取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时，是否需尾气处理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？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若需要可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采取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装置。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977707" y="4326414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35641" y="4960833"/>
            <a:ext cx="8819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、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253398" y="5602238"/>
            <a:ext cx="8819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、</a:t>
            </a:r>
            <a:r>
              <a:rPr lang="en-US" altLang="zh-CN" sz="2800" b="1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en-US" sz="2800" b="1" kern="100" dirty="0">
              <a:solidFill>
                <a:srgbClr val="0000FF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55039" y="5560159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需要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038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29053" y="45418"/>
            <a:ext cx="11010769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化学试剂的保存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试剂瓶的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选择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3786498"/>
              </p:ext>
            </p:extLst>
          </p:nvPr>
        </p:nvGraphicFramePr>
        <p:xfrm>
          <a:off x="744791" y="1454210"/>
          <a:ext cx="8121650" cy="135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082" name="文档" r:id="rId4" imgW="8121364" imgH="1357343" progId="Word.Document.12">
                  <p:embed/>
                </p:oleObj>
              </mc:Choice>
              <mc:Fallback>
                <p:oleObj name="文档" r:id="rId4" imgW="8121364" imgH="135734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4791" y="1454210"/>
                        <a:ext cx="8121650" cy="1352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5713268"/>
              </p:ext>
            </p:extLst>
          </p:nvPr>
        </p:nvGraphicFramePr>
        <p:xfrm>
          <a:off x="731540" y="2781747"/>
          <a:ext cx="8116888" cy="1350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083" name="文档" r:id="rId7" imgW="8121364" imgH="1355541" progId="Word.Document.12">
                  <p:embed/>
                </p:oleObj>
              </mc:Choice>
              <mc:Fallback>
                <p:oleObj name="文档" r:id="rId7" imgW="8121364" imgH="135554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31540" y="2781747"/>
                        <a:ext cx="8116888" cy="1350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8735595"/>
              </p:ext>
            </p:extLst>
          </p:nvPr>
        </p:nvGraphicFramePr>
        <p:xfrm>
          <a:off x="741700" y="4113659"/>
          <a:ext cx="8116888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084" name="文档" r:id="rId10" imgW="8124412" imgH="1787353" progId="Word.Document.12">
                  <p:embed/>
                </p:oleObj>
              </mc:Choice>
              <mc:Fallback>
                <p:oleObj name="文档" r:id="rId10" imgW="8124412" imgH="178735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41700" y="4113659"/>
                        <a:ext cx="8116888" cy="177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4490710" y="1428319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广口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72260" y="200010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细口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19142" y="2744515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棕色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19142" y="4103663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碱性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498822" y="4665291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强酸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722958" y="4663059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强氧化性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978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8" grpId="0"/>
      <p:bldP spid="8" grpId="1"/>
      <p:bldP spid="10" grpId="0"/>
      <p:bldP spid="10" grpId="1"/>
      <p:bldP spid="11" grpId="0"/>
      <p:bldP spid="11" grpId="1"/>
      <p:bldP spid="12" grpId="0"/>
      <p:bldP spid="12" grpId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6885" y="117426"/>
            <a:ext cx="11010769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试剂的保存方法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化学试剂都应注意妥善密封保存于试剂瓶中。对于易变质、易挥发或有危险性的化学试剂，还应根据性质采取特殊的保存方法。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易与空气中的氧气、水蒸气、二氧化碳等起反应的药品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应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保存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。如钾、钠应浸在煤油中；白磷放在水中，使之与空气隔绝。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易潮解、挥发、吸水的药品应密封保存。如固体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、浓盐酸、浓硫酸等。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见光易分解的物质应盛放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瓶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中，放置于阴凉处。如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AgNO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866397" y="2081074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密封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219170" y="4683522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棕色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865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8582" y="239353"/>
            <a:ext cx="11120877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液态溴有毒且易挥发，应贮存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于</a:t>
            </a:r>
            <a:r>
              <a:rPr lang="en-US" altLang="zh-CN" sz="2800" u="sng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                        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中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，加水封，加盖玻璃塞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不能用橡胶塞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，并放置于阴凉处。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易挥发、着火的药品应密封保存并放置于阴凉处，远离火源。如乙醇、乙醚、苯等。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r>
              <a:rPr lang="en-US" altLang="zh-CN" sz="2800" kern="100" dirty="0">
                <a:solidFill>
                  <a:prstClr val="black"/>
                </a:solidFill>
                <a:latin typeface="宋体"/>
                <a:ea typeface="华文细黑"/>
                <a:cs typeface="Times New Roman"/>
              </a:rPr>
              <a:t>⑥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盛放药品的器皿应不能跟所盛药品反应。如盛</a:t>
            </a:r>
            <a:r>
              <a:rPr lang="en-US" altLang="zh-CN" sz="2800" kern="100" dirty="0" err="1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溶液的试剂瓶不能用玻璃塞而应用橡胶塞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916344" y="321521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Courier New"/>
              </a:rPr>
              <a:t>磨口的细口瓶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726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57240" y="765498"/>
            <a:ext cx="11074344" cy="422769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ts val="5500"/>
              </a:lnSpc>
              <a:tabLst>
                <a:tab pos="1890395" algn="l"/>
              </a:tabLs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题组一　试剂的保存</a:t>
            </a:r>
          </a:p>
          <a:p>
            <a:pPr lvl="0" algn="just">
              <a:lnSpc>
                <a:spcPts val="5500"/>
              </a:lnSpc>
              <a:tabLst>
                <a:tab pos="1890395" algn="l"/>
              </a:tabLst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下列盛放试剂的方法正确的是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  <a:tabLst>
                <a:tab pos="1890395" algn="l"/>
              </a:tabLst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氢氟酸或浓硝酸存放在带橡胶塞的棕色玻璃瓶中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  <a:tabLst>
                <a:tab pos="1890395" algn="l"/>
              </a:tabLst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汽油或煤油存放在带橡胶塞的棕色玻璃瓶中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  <a:tabLst>
                <a:tab pos="1890395" algn="l"/>
              </a:tabLst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碳酸钠溶液或氢氧化钙溶液存放在配有磨口塞的棕色玻璃瓶中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  <a:tabLst>
                <a:tab pos="1890395" algn="l"/>
              </a:tabLst>
            </a:pP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氯水或硝酸银溶液存放在配有磨口塞的棕色玻璃瓶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中</a:t>
            </a:r>
            <a:endParaRPr lang="zh-CN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10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621842" y="813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124020" y="813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602056" y="813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1055950" y="813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33568" y="813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>
            <a:hlinkClick r:id="rId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50051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14892" y="837506"/>
            <a:ext cx="11296938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项，氢氟酸会与玻璃的成分二氧化硅反应，浓硝酸会腐蚀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氧化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橡胶塞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项，汽油或煤油会使橡胶塞溶胀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项，由于碳酸钠溶液或氢氧化钙溶液呈碱性，会与玻璃的成分二氧化硅反应，且二者见光不分解，不用放于棕色瓶中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r>
              <a:rPr lang="en-US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项，氯水或硝酸银溶液存放时，为防止氯水腐蚀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氧化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橡胶塞，应用磨口塞，为了避免硝酸银见光分解，应存放在棕色玻璃瓶中</a:t>
            </a: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</a:t>
            </a:r>
            <a:r>
              <a:rPr lang="zh-CN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0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621842" y="813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124020" y="813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602056" y="813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1055950" y="813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33568" y="813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118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42884" y="477466"/>
            <a:ext cx="11296938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下列保存物质的方法正确的是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液溴易挥发，存放在带橡胶塞的试剂瓶中，并加水封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波尔多液盛放在铁制容器中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氨水易挥发，应密封且在低温处保存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金属锂应保存在煤油中，防止被氧化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液溴能腐蚀橡胶，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波尔多液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CuSO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发生置换反应，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金属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锂的密度比煤油小，会漂浮在煤油上面，锂和空气中的氧气、水蒸气等均能发生反应，金属锂应保存在固体石蜡中，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错。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515156" y="482120"/>
            <a:ext cx="444352" cy="661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621842" y="813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124020" y="813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602056" y="813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1055950" y="813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33568" y="813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81399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88608" y="477466"/>
            <a:ext cx="11639246" cy="563359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题组二　化学实验操作安全及意外事故的处理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下列实验操作中不会发生安全事故的是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用锌粒和稀硫酸反应制取氢气，把产生的气体直接点燃，观察燃烧现象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把消石灰与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固体混合加热产生的气体用导管直接通入水中制取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浓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氨水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取用少量白磷时，应在水中切割白磷，剩余的白磷立即放回原试剂瓶中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做完铜与浓硫酸反应实验后的试管，立即用大量水冲洗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的混合气体容易爆炸，点燃前必须验纯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极易溶于水，导管直接通入水中会倒吸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项，浓硫酸溶于水会放出大量热，易造成暴沸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913344" y="981522"/>
            <a:ext cx="444352" cy="661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2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621842" y="813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3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124020" y="813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4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602056" y="813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1055950" y="813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33568" y="813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59262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16600" y="605282"/>
            <a:ext cx="11639246" cy="56328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进行化学实验必须注意安全，下列说法不正确的是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给试管中的液体加热，不时移动试管或加入碎瓷片，以免暴沸伤人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不慎将浓碱液沾到皮肤上，要立即用大量水冲洗，然后涂上稀硼酸溶液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如果苯酚浓溶液沾到皮肤上，应立即用酒精清洗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把氢气和氯气混合光照制氯化氢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在实验过程中，如果将浓碱液沾到皮肤上，要用大量的水冲洗，再涂上稀硼酸溶液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苯酚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有毒，在冷水中溶解度不大，易溶于乙醇、乙醚等有机溶剂，如果不慎将苯酚沾到皮肤上，应立即用酒精清洗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氢气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和氯气的混合气体光照会爆炸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569528" y="549474"/>
            <a:ext cx="444352" cy="661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621842" y="813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124020" y="813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602056" y="813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1055950" y="813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33568" y="813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 smtClean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  <a:endParaRPr lang="en-US" altLang="zh-CN" sz="2000" dirty="0"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64071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 descr="\\贾文\贾文\贾文\傆文件\一轮\人教版化学\167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886" y="720613"/>
            <a:ext cx="6449605" cy="253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/>
          <p:cNvSpPr/>
          <p:nvPr/>
        </p:nvSpPr>
        <p:spPr>
          <a:xfrm>
            <a:off x="242238" y="10693"/>
            <a:ext cx="11524006" cy="671722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常用的计量仪器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完成下列空白</a:t>
            </a: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仪器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的名称：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用途：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；精确度：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      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mL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ea typeface="黑体"/>
                <a:cs typeface="Times New Roman"/>
              </a:rPr>
              <a:t>特别提醒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无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“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0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刻度；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不可加热，不可作反应容器，不可用于溶液的稀释；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选取量筒的规则是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大而近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，例如量取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5.6 mL </a:t>
            </a:r>
            <a:r>
              <a:rPr lang="en-US" altLang="zh-CN" sz="2800" kern="100" dirty="0" err="1" smtClean="0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溶液应选取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10 mL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量筒，而不能选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5 mL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50 mL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量筒。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163198" y="329825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量筒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32518" y="3909285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量取一定体积的液体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558622" y="3973073"/>
            <a:ext cx="6335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0.1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531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4" grpId="1"/>
      <p:bldP spid="15" grpId="0"/>
      <p:bldP spid="15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62558" y="679434"/>
            <a:ext cx="11296938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下图是实验室制取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·5H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的装置图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略去部分夹持仪器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。已知：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            Na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S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2543204"/>
              </p:ext>
            </p:extLst>
          </p:nvPr>
        </p:nvGraphicFramePr>
        <p:xfrm>
          <a:off x="2075499" y="1245338"/>
          <a:ext cx="1635125" cy="108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80" name="文档" r:id="rId4" imgW="1637042" imgH="1086519" progId="Word.Document.12">
                  <p:embed/>
                </p:oleObj>
              </mc:Choice>
              <mc:Fallback>
                <p:oleObj name="文档" r:id="rId4" imgW="1637042" imgH="108651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75499" y="1245338"/>
                        <a:ext cx="1635125" cy="1087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430910" y="2061642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</a:t>
            </a:r>
            <a:endParaRPr lang="zh-CN" altLang="en-US" dirty="0"/>
          </a:p>
        </p:txBody>
      </p:sp>
      <p:pic>
        <p:nvPicPr>
          <p:cNvPr id="163842" name="Picture 2" descr="\\李笑影\e\人教版化学\HX73.TIF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654" y="2119594"/>
            <a:ext cx="9300881" cy="411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9621842" y="813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124020" y="813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0602056" y="813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11055950" y="813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11533568" y="813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05055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95654" y="1331684"/>
            <a:ext cx="10856136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按要求回答下列问题：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(1)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仪器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的名称：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管的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作用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的作用：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___________________________________________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__________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的尾气处理装置，则装置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的作用：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________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67185" y="203144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圆底烧瓶</a:t>
            </a:r>
            <a:endParaRPr lang="zh-CN" altLang="en-US" sz="2800" dirty="0"/>
          </a:p>
        </p:txBody>
      </p:sp>
      <p:sp>
        <p:nvSpPr>
          <p:cNvPr id="10" name="矩形 9"/>
          <p:cNvSpPr/>
          <p:nvPr/>
        </p:nvSpPr>
        <p:spPr>
          <a:xfrm>
            <a:off x="2511878" y="2699836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平衡气压，使液体顺利滴下</a:t>
            </a:r>
            <a:endParaRPr lang="zh-CN" altLang="en-US" sz="2800" kern="100" dirty="0">
              <a:solidFill>
                <a:srgbClr val="E36C0A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26134" y="3198097"/>
            <a:ext cx="10581132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                               </a:t>
            </a:r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观察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的生成速率，缓冲气流</a:t>
            </a:r>
            <a:r>
              <a:rPr lang="en-US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或观察气体流动是否畅通</a:t>
            </a:r>
            <a:r>
              <a:rPr lang="en-US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Courier New"/>
              </a:rPr>
              <a:t>)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7847498" y="4624000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 smtClean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防</a:t>
            </a:r>
            <a:r>
              <a:rPr lang="zh-CN" altLang="zh-CN" sz="2800" kern="100" dirty="0">
                <a:solidFill>
                  <a:srgbClr val="E36C0A"/>
                </a:solidFill>
                <a:latin typeface="Times New Roman"/>
                <a:ea typeface="华文细黑"/>
                <a:cs typeface="Times New Roman"/>
              </a:rPr>
              <a:t>倒吸</a:t>
            </a:r>
            <a:endParaRPr lang="zh-CN" altLang="en-US" dirty="0"/>
          </a:p>
        </p:txBody>
      </p:sp>
      <p:sp>
        <p:nvSpPr>
          <p:cNvPr id="19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621842" y="8135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124020" y="8135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602056" y="8135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1055950" y="813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533568" y="8135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矩形 2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64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0" grpId="0"/>
      <p:bldP spid="10" grpId="1"/>
      <p:bldP spid="12" grpId="0"/>
      <p:bldP spid="12" grpId="1"/>
      <p:bldP spid="15" grpId="0"/>
      <p:bldP spid="15" grpId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8608" y="693490"/>
            <a:ext cx="11639246" cy="558614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ea typeface="华文细黑" pitchFamily="2" charset="-122"/>
                <a:cs typeface="Times New Roman"/>
              </a:rPr>
              <a:t>实验室操作应当注意以下五防</a:t>
            </a:r>
          </a:p>
          <a:p>
            <a:pPr algn="just">
              <a:lnSpc>
                <a:spcPts val="42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防爆炸：点燃可燃性气体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ts val="42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还原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CuO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之前，要检验气体纯度。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42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防暴沸：配制硫酸的水溶液或硫酸的酒精溶液时，要将密度大的浓硫酸缓慢倒入水或酒精中；加热液体混合物时要加沸石。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42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防失火：实验室中的可燃物质一定要远离火源。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42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防中毒：制取有毒气体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Cl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S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NO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时，应在通风橱中进行。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>
              <a:lnSpc>
                <a:spcPts val="4200"/>
              </a:lnSpc>
            </a:pPr>
            <a:r>
              <a:rPr lang="en-US" altLang="zh-CN" sz="2800" kern="100" dirty="0">
                <a:latin typeface="Times New Roman"/>
                <a:ea typeface="华文细黑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防倒吸：加热法制取并用排水法收集气体或吸收溶解度较大气体时，要注意熄灭酒精灯前先将导管从液体中拿出。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6">
            <a:hlinkClick r:id="rId2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118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"/>
          <p:cNvSpPr txBox="1"/>
          <p:nvPr/>
        </p:nvSpPr>
        <p:spPr>
          <a:xfrm>
            <a:off x="1342679" y="2610411"/>
            <a:ext cx="9417963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8000" b="1" dirty="0" smtClean="0">
                <a:solidFill>
                  <a:schemeClr val="bg1"/>
                </a:solidFill>
                <a:latin typeface="+mj-ea"/>
                <a:ea typeface="+mj-ea"/>
              </a:rPr>
              <a:t>探究高考　明确考向</a:t>
            </a:r>
            <a:endParaRPr lang="zh-CN" altLang="en-US" sz="8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9686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25166" y="140576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7344" y="140576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105380" y="140576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59274" y="140576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1034" y="140576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538652" y="140576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" name="矩形 2"/>
          <p:cNvSpPr/>
          <p:nvPr/>
        </p:nvSpPr>
        <p:spPr>
          <a:xfrm>
            <a:off x="694606" y="965496"/>
            <a:ext cx="10476369" cy="422769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山东理综，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进行化学实验时应强化安全意识。下列做法正确的是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金属钠着火时使用泡沫灭火器灭火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用试管加热碳酸氢钠固体时使试管口竖直向上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浓硫酸溅到皮肤上时立即用稀氢氧化钠溶液冲洗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制备乙烯时向乙醇和浓硫酸的混合液中加入碎瓷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片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 14">
            <a:hlinkClick r:id="rId8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26315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2409" y="765498"/>
            <a:ext cx="11524006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项，钠与水反应生成氢气，同时钠燃烧后生成的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Na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会与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反应生成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，这样会使燃烧更剧烈甚至发生爆炸，错误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项，加热碳酸氢钠时有水生成，若试管口竖直向上，水会倒流进入试管底部造成试管炸裂，错误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项，浓硫酸溅到皮肤上时应迅速用干布拭去，再用大量水冲洗，错误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项，制备乙烯时，向混合液中加入碎瓷片可以防止暴沸，正确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0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25166" y="140576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7344" y="140576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105380" y="140576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59274" y="140576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1034" y="140576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538652" y="140576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75163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74789" y="477466"/>
            <a:ext cx="11639246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高考选项组合题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下列叙述正确的是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称取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2.0 g 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固体，先在托盘上各放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张滤纸，然后在右盘上添加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g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砝码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，左盘上添加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固体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福建理综，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8A)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水溶液中含有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HF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，因此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溶液不能存放于玻璃试剂瓶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中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天津理综，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3B)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金属汞一旦洒落在实验室地面或桌面时，必须尽可能收集，并深埋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处理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浙江理综，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8A)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盛放氯水应用带橡胶塞的细口玻璃瓶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25166" y="140576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7344" y="140576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105380" y="140576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59274" y="140576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1034" y="140576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538652" y="140576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矩形 2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圆角矩形 24">
            <a:hlinkClick r:id="rId8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66324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82115" y="755620"/>
            <a:ext cx="11185087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有腐蚀性，不能在天平上直接称量，应该在烧杯等仪器中称量，错误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氢氟酸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能腐蚀玻璃，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项正确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金属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汞一旦洒落在实验室地面或桌面，应加硫黄粉处理，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项不正确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氯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水具有强氧化性能腐蚀橡胶，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项不正确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25166" y="140576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7344" y="140576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105380" y="140576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59274" y="140576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1034" y="140576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8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538652" y="140576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1807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9" name="Picture 3" descr="\\贾文\贾文\贾文\傆文件\一轮\人教版化学\HX89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0882" y="621482"/>
            <a:ext cx="1186422" cy="1060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338" name="Picture 2" descr="\\贾文\贾文\贾文\傆文件\一轮\人教版化学\HX89A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882" y="638458"/>
            <a:ext cx="1053050" cy="1040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201065" y="883525"/>
            <a:ext cx="11755638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3.(2014·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北京理综，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下列试剂中，标签上应标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注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A.C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5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  	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B.HNO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C.NaOH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	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</a:t>
            </a:r>
            <a:r>
              <a:rPr lang="en-US" altLang="zh-CN" sz="2800" kern="100" dirty="0" err="1" smtClean="0">
                <a:latin typeface="Times New Roman"/>
                <a:ea typeface="华文细黑"/>
                <a:cs typeface="Courier New"/>
              </a:rPr>
              <a:t>D.HCl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这两个标签说明该药品具有氧化性和腐蚀性。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5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无氧化性和腐蚀性，错误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HNO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是一种氧化性酸，也具有强腐蚀性，正确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具有强腐蚀性，但无氧化性，错误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HCl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不具有强氧化性，错误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236628" y="900080"/>
            <a:ext cx="423514" cy="661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125166" y="140576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627344" y="140576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105380" y="140576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3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559274" y="140576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3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061034" y="140576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2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538652" y="140576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3" name="矩形 3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55200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59261" y="621482"/>
            <a:ext cx="11639246" cy="13031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4.(2014·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重庆理综，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茶叶中铁元素的检验可经以下四个步骤完成，各步骤中选用的实验用品不能都用到的是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143362" name="Picture 2" descr="C:\Users\Administrator\AppData\Roaming\Microsoft\Word\HX90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830" y="1867366"/>
            <a:ext cx="6390886" cy="212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61" name="Picture 1" descr="C:\Users\Administrator\AppData\Roaming\Microsoft\Word\HX9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354" y="4073591"/>
            <a:ext cx="6390886" cy="233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862001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125166" y="140576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9627344" y="140576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105380" y="140576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0559274" y="140576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061034" y="140576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11538652" y="140576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77664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71049" y="45418"/>
            <a:ext cx="10856136" cy="573490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(2)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仪器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的名称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				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该仪器使用前需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查漏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该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仪器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作为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反应容器或长期贮存溶液的容器；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③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加入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过冷或过热的液体；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④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配制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任意体积的溶液；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⑤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将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固体或浓溶液直接在该仪器中溶解或稀释。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不能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或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能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填空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05124" y="859220"/>
            <a:ext cx="4852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配制一定物质的量浓度的溶液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80167" y="159460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容量瓶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40067" y="227906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不能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6174" y="296727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不能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67619" y="366842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不能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4966" y="4377452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不能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930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73931" y="896154"/>
            <a:ext cx="11409907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将茶叶灼烧灰化，选用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⑨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用浓硝酸溶解茶叶灰并加蒸馏水稀释，选用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⑥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⑦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过滤得到滤液，选用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⑦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检验滤液中的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，选用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⑧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和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⑩</a:t>
            </a:r>
            <a:endParaRPr lang="zh-CN" altLang="zh-CN" sz="2800" kern="100" dirty="0">
              <a:latin typeface="宋体"/>
              <a:cs typeface="Courier New"/>
            </a:endParaRPr>
          </a:p>
        </p:txBody>
      </p:sp>
      <p:sp>
        <p:nvSpPr>
          <p:cNvPr id="1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25166" y="140576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7344" y="140576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105380" y="140576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59274" y="140576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1034" y="140576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538652" y="140576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矩形 2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圆角矩形 24">
            <a:hlinkClick r:id="rId8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24656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9206" y="616445"/>
            <a:ext cx="11409907" cy="605370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40000"/>
              </a:lnSpc>
              <a:tabLst>
                <a:tab pos="1890395" algn="l"/>
              </a:tabLs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灼烧固体物质一般使用坩埚，而坩埚加热时需用泥三角支撑然后放在三脚架上，三脚架的下面应放酒精灯，选用的实验用品都能用到，选项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不符合题意；</a:t>
            </a:r>
            <a:endParaRPr lang="en-US" altLang="zh-CN" sz="2800" kern="100" dirty="0"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40000"/>
              </a:lnSpc>
              <a:tabLst>
                <a:tab pos="1890395" algn="l"/>
              </a:tabLst>
            </a:pPr>
            <a:r>
              <a:rPr lang="zh-CN" altLang="zh-CN" sz="2800" kern="100" dirty="0" smtClean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溶解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固体并加蒸馏水稀释，所需仪器为烧杯和玻璃棒，用不到容量瓶，选项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符合题意；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40000"/>
              </a:lnSpc>
              <a:tabLst>
                <a:tab pos="1890395" algn="l"/>
              </a:tabLst>
            </a:pP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过滤所需的实验用品为漏斗、滤纸、玻璃棒、烧杯和带铁圈的铁架台，选项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不符合题意；</a:t>
            </a:r>
            <a:endParaRPr lang="en-US" altLang="zh-CN" sz="2800" kern="100" dirty="0">
              <a:solidFill>
                <a:prstClr val="black"/>
              </a:solidFill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40000"/>
              </a:lnSpc>
              <a:tabLst>
                <a:tab pos="1890395" algn="l"/>
              </a:tabLst>
            </a:pP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检验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Fe</a:t>
            </a:r>
            <a:r>
              <a:rPr lang="en-US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baseline="300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＋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的试剂为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KSCN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溶液，所需仪器为试管和胶头滴管，选项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solidFill>
                  <a:prstClr val="black"/>
                </a:solidFill>
                <a:latin typeface="Times New Roman"/>
                <a:ea typeface="华文细黑"/>
                <a:cs typeface="Times New Roman"/>
              </a:rPr>
              <a:t>不符合题意。</a:t>
            </a:r>
            <a:endParaRPr lang="en-US" altLang="zh-CN" sz="280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40000"/>
              </a:lnSpc>
              <a:tabLst>
                <a:tab pos="1890395" algn="l"/>
              </a:tabLs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B</a:t>
            </a:r>
          </a:p>
        </p:txBody>
      </p:sp>
      <p:sp>
        <p:nvSpPr>
          <p:cNvPr id="10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25166" y="140576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7344" y="140576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105380" y="140576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59274" y="140576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1034" y="140576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538652" y="140576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83963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73931" y="749472"/>
            <a:ext cx="11409907" cy="13031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5.(2013·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江苏，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用固体样品配制一定物质的量浓度的溶液，需经过称量、溶解、转移溶液、定容等操作。下列图示对应的操作规范的是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153601" name="Picture 1" descr="C:\Users\Administrator\AppData\Roaming\Microsoft\Word\160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46" y="2333648"/>
            <a:ext cx="9553679" cy="310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125166" y="140576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7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627344" y="140576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8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105380" y="140576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9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559274" y="140576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30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061034" y="140576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1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538652" y="140576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2" name="矩形 31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圆角矩形 32">
            <a:hlinkClick r:id="rId9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73103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37830" y="909514"/>
            <a:ext cx="10269944" cy="36189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项，托盘天平称量时，应为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“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左物右码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，错误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项，用玻璃棒搅拌能加速溶解，正确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项，转移溶液时需要用玻璃棒引流，错误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ts val="55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项，定容时，胶头滴管不能伸入容量瓶内，错误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lvl="0" algn="just">
              <a:lnSpc>
                <a:spcPts val="5500"/>
              </a:lnSpc>
              <a:tabLst>
                <a:tab pos="1890395" algn="l"/>
              </a:tabLs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25166" y="140576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7344" y="140576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105380" y="140576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59274" y="140576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1034" y="140576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538652" y="140576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11740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50590" y="765498"/>
            <a:ext cx="11074344" cy="13031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6.(2015·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重庆理综，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下列实验中，所使用的装置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夹持装置略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、试剂和操作方法都正确的是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156674" name="Picture 2" descr="C:\Users\Administrator\AppData\Roaming\Microsoft\Word\ZYF69A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784" y="2281048"/>
            <a:ext cx="8654036" cy="344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1137085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125166" y="140576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627344" y="140576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105380" y="140576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559274" y="140576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061034" y="140576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538652" y="140576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93190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C:\Users\Administrator\AppData\Roaming\Microsoft\Word\ZYF69B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694" y="981522"/>
            <a:ext cx="8704002" cy="392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125166" y="140576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627344" y="140576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105380" y="140576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0559274" y="140576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061034" y="140576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1538652" y="140576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矩形 25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圆角矩形 26">
            <a:hlinkClick r:id="rId9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圆角矩形 27">
            <a:hlinkClick r:id="rId10" action="ppaction://hlinksldjump"/>
          </p:cNvPr>
          <p:cNvSpPr/>
          <p:nvPr/>
        </p:nvSpPr>
        <p:spPr>
          <a:xfrm>
            <a:off x="9847531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78752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4566" y="687095"/>
            <a:ext cx="1157243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项，因为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Fe(OH)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2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易被空气氧化，所以胶头滴管伸入液面以下，利用植物油隔绝空气，正确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项，一定物质的量浓度溶液的配制，将固体在烧杯中溶解，冷却至室温后再用玻璃棒引流到容量瓶中，不能在容量瓶中直接溶解，错误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NH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易溶于水，不能用排水法收集，且图示装置易发生倒吸，错误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项，一是温度计测的是溶液的温度，应伸入液面以下，二是因为乙醇易挥发，乙醇也能使酸性高锰酸钾溶液褪色，无法证明生成乙烯，错误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1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25166" y="140576"/>
            <a:ext cx="3972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2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9627344" y="140576"/>
            <a:ext cx="373120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1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105380" y="140576"/>
            <a:ext cx="348978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1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559274" y="140576"/>
            <a:ext cx="396844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1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1061034" y="140576"/>
            <a:ext cx="37270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1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538652" y="140576"/>
            <a:ext cx="348562" cy="5758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0" name="矩形 19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>
            <a:hlinkClick r:id="rId8" action="ppaction://hlinksldjump"/>
          </p:cNvPr>
          <p:cNvSpPr/>
          <p:nvPr/>
        </p:nvSpPr>
        <p:spPr>
          <a:xfrm>
            <a:off x="11376626" y="6653833"/>
            <a:ext cx="807892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返回</a:t>
            </a:r>
            <a:endParaRPr lang="zh-CN" altLang="en-US" sz="1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93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1"/>
          <p:cNvSpPr txBox="1"/>
          <p:nvPr/>
        </p:nvSpPr>
        <p:spPr>
          <a:xfrm>
            <a:off x="3907484" y="2610411"/>
            <a:ext cx="4288353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8000" b="1" dirty="0" smtClean="0">
                <a:solidFill>
                  <a:schemeClr val="bg1"/>
                </a:solidFill>
                <a:latin typeface="+mj-ea"/>
                <a:ea typeface="+mj-ea"/>
              </a:rPr>
              <a:t>练出高分</a:t>
            </a:r>
            <a:endParaRPr lang="zh-CN" altLang="en-US" sz="8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2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173172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07095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3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41018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3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474941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3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08864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42787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776710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10633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44556" y="1174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56825" y="1174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781284" y="1174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4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374645" y="1174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4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07395" y="1174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4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582132" y="1174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20" name="矩形 19"/>
          <p:cNvSpPr/>
          <p:nvPr/>
        </p:nvSpPr>
        <p:spPr>
          <a:xfrm>
            <a:off x="550590" y="837506"/>
            <a:ext cx="10793813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现有下列仪器：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集气瓶；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量筒；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烧杯；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表面皿；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蒸发皿；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⑥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容量瓶；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⑦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圆底烧瓶。其中能用酒精灯加热的是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②③⑤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	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③⑥⑦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endParaRPr lang="en-US" altLang="zh-CN" sz="2800" kern="100" dirty="0" smtClean="0">
              <a:latin typeface="Times New Roman"/>
              <a:ea typeface="华文细黑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①③④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			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③⑤⑦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集气瓶、量筒、表面皿、容量瓶不能加热，烧杯、圆底烧瓶要隔石棉网加热，蒸发皿可直接加热。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725234" y="1528492"/>
            <a:ext cx="444352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88148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  <p:bldLst>
      <p:bldP spid="21" grpId="0"/>
      <p:bldP spid="21" grpId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50590" y="621482"/>
            <a:ext cx="8920506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2.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下列选用的相关仪器符合实验要求的是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141314" name="Picture 2" descr="\\贾文\贾文\贾文\傆文件\一轮\人教版化学\161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856"/>
          <a:stretch>
            <a:fillRect/>
          </a:stretch>
        </p:blipFill>
        <p:spPr bwMode="auto">
          <a:xfrm>
            <a:off x="573190" y="1557586"/>
            <a:ext cx="2671824" cy="28987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315" name="Picture 3" descr="\\贾文\贾文\贾文\傆文件\一轮\人教版化学\162.T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55"/>
          <a:stretch>
            <a:fillRect/>
          </a:stretch>
        </p:blipFill>
        <p:spPr bwMode="auto">
          <a:xfrm>
            <a:off x="5948528" y="1934910"/>
            <a:ext cx="2863892" cy="25034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2" descr="\\贾文\贾文\贾文\傆文件\一轮\人教版化学\161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15"/>
          <a:stretch>
            <a:fillRect/>
          </a:stretch>
        </p:blipFill>
        <p:spPr bwMode="auto">
          <a:xfrm>
            <a:off x="3431167" y="1557586"/>
            <a:ext cx="2339939" cy="28987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3" descr="\\贾文\贾文\贾文\傆文件\一轮\人教版化学\162.T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30"/>
          <a:stretch>
            <a:fillRect/>
          </a:stretch>
        </p:blipFill>
        <p:spPr bwMode="auto">
          <a:xfrm>
            <a:off x="9001425" y="1934910"/>
            <a:ext cx="2085102" cy="25034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173172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4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607095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5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041018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6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474941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7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6908864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8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342787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9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7776710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0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210633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31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8644556" y="1174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32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156825" y="1174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3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9781284" y="1174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4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0374645" y="1174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5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007395" y="1174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6" name="Rectangle 21">
            <a:hlinkClick r:id="rId17" action="ppaction://hlinksldjump"/>
          </p:cNvPr>
          <p:cNvSpPr>
            <a:spLocks noChangeArrowheads="1"/>
          </p:cNvSpPr>
          <p:nvPr/>
        </p:nvSpPr>
        <p:spPr bwMode="auto">
          <a:xfrm>
            <a:off x="11582132" y="1174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7" name="矩形 36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8" name="圆角矩形 37">
            <a:hlinkClick r:id="rId18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15058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334566" y="125817"/>
            <a:ext cx="11296938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(3)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仪器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的名称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		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使用前需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“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②“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刻度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在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盛装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	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精确度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         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(4)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仪器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的名称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  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用于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盛装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，不可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盛装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强氧化性液体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如：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KMnO</a:t>
            </a:r>
            <a:r>
              <a:rPr lang="en-US" altLang="zh-CN" sz="2800" kern="100" baseline="-25000" dirty="0">
                <a:latin typeface="Times New Roman"/>
                <a:ea typeface="华文细黑"/>
                <a:cs typeface="Courier New"/>
              </a:rPr>
              <a:t>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(5)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仪器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E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的名称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	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称量前先调零点；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腐蚀性药品应放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于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内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称量；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左盘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放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右盘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放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即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“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物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Times New Roman"/>
              </a:rPr>
              <a:t>     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码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”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精确度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：</a:t>
            </a:r>
            <a:r>
              <a:rPr lang="en-US" altLang="zh-CN" sz="2800" u="sng" kern="100" dirty="0" smtClean="0">
                <a:latin typeface="Times New Roman"/>
                <a:ea typeface="华文细黑"/>
                <a:cs typeface="Courier New"/>
              </a:rPr>
              <a:t>     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g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60380" y="209141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酸式滴定管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80260" y="84589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查漏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686641" y="857213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上方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85356" y="84589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碱性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353441" y="1524449"/>
            <a:ext cx="8130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0.01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35001" y="2767065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碱性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80337" y="2781109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酸性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166484" y="340859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托盘天平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480997" y="2126717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碱式滴定管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830657" y="4046773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烧杯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451173" y="4046773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被称物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613676" y="4724169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砝码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785921" y="4734329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左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824513" y="4732097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右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221609" y="4724169"/>
            <a:ext cx="6335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kern="100" dirty="0">
                <a:solidFill>
                  <a:srgbClr val="0000FF"/>
                </a:solidFill>
                <a:latin typeface="Times New Roman"/>
                <a:ea typeface="华文细黑"/>
                <a:cs typeface="Times New Roman"/>
              </a:rPr>
              <a:t>0.1</a:t>
            </a:r>
            <a:endParaRPr lang="zh-CN" altLang="en-US" sz="2800" kern="100" dirty="0">
              <a:solidFill>
                <a:srgbClr val="0000FF"/>
              </a:solidFill>
              <a:latin typeface="Times New Roman"/>
              <a:ea typeface="华文细黑"/>
              <a:cs typeface="Times New Roman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1382521" y="6658148"/>
            <a:ext cx="807892" cy="20084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答案</a:t>
            </a:r>
            <a:endParaRPr lang="zh-CN" altLang="en-US" sz="1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121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01993" y="837506"/>
            <a:ext cx="10793813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浓硝酸具有强氧化性，不能用橡胶塞，一般用玻璃塞保存在细口瓶中；水和乙酸乙酯互不相溶，可用分液漏斗分离；用量筒量取液体只能精确到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0.1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；实验室中固体药品要保存在广口瓶中，便于取用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173172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07095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41018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474941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08864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42787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776710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10633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44556" y="1174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56825" y="1174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781284" y="1174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374645" y="1174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07395" y="1174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582132" y="1174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4265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14246" y="719854"/>
            <a:ext cx="11409907" cy="130708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kern="100" dirty="0">
                <a:latin typeface="Times New Roman"/>
                <a:ea typeface="华文细黑"/>
              </a:rPr>
              <a:t>3.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仅用下表提供的玻璃仪器</a:t>
            </a:r>
            <a:r>
              <a:rPr lang="en-US" altLang="zh-CN" sz="2800" kern="100" dirty="0"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非玻璃仪器任选</a:t>
            </a:r>
            <a:r>
              <a:rPr lang="en-US" altLang="zh-CN" sz="2800" kern="100" dirty="0">
                <a:latin typeface="Times New Roman"/>
                <a:ea typeface="华文细黑"/>
              </a:rPr>
              <a:t>)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不能实现相应实验目的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</a:rPr>
              <a:t>)</a:t>
            </a:r>
            <a:endParaRPr lang="zh-CN" altLang="en-US" sz="28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499491"/>
              </p:ext>
            </p:extLst>
          </p:nvPr>
        </p:nvGraphicFramePr>
        <p:xfrm>
          <a:off x="423967" y="2109594"/>
          <a:ext cx="11349711" cy="3840480"/>
        </p:xfrm>
        <a:graphic>
          <a:graphicData uri="http://schemas.openxmlformats.org/drawingml/2006/table">
            <a:tbl>
              <a:tblPr/>
              <a:tblGrid>
                <a:gridCol w="1302315"/>
                <a:gridCol w="4934828"/>
                <a:gridCol w="5112568"/>
              </a:tblGrid>
              <a:tr h="19228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选项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实验目的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玻璃仪器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28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A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配制一定质量分数的</a:t>
                      </a:r>
                      <a:r>
                        <a:rPr lang="en-US" sz="2800" kern="100" baseline="0" dirty="0" err="1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NaCl</a:t>
                      </a: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胶头滴管、量筒、烧杯、玻璃棒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28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B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测定</a:t>
                      </a:r>
                      <a:r>
                        <a:rPr lang="en-US" sz="2800" kern="100" baseline="0" dirty="0" err="1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NaOH</a:t>
                      </a: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溶液浓度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滴定管、锥形瓶、烧杯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28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C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鉴别葡萄糖和蔗糖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baseline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试管、烧杯、酒精灯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28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en-US" sz="2800" kern="100" baseline="0">
                          <a:effectLst/>
                          <a:latin typeface="Times New Roman"/>
                          <a:ea typeface="华文细黑"/>
                          <a:cs typeface="Courier New"/>
                        </a:rPr>
                        <a:t>D</a:t>
                      </a:r>
                      <a:endParaRPr lang="zh-CN" sz="2800" kern="100" baseline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实验室用浓氨水和生石灰制备氨气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890395" algn="l"/>
                        </a:tabLst>
                      </a:pPr>
                      <a:r>
                        <a:rPr lang="zh-CN" sz="2800" kern="100" baseline="0" dirty="0">
                          <a:effectLst/>
                          <a:latin typeface="Times New Roman"/>
                          <a:ea typeface="华文细黑"/>
                          <a:cs typeface="Times New Roman"/>
                        </a:rPr>
                        <a:t>长颈漏斗、烧杯、玻璃棒</a:t>
                      </a:r>
                      <a:endParaRPr lang="zh-CN" sz="2800" kern="100" baseline="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40425" marR="4042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0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173172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1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07095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2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41018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474941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08864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5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42787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6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776710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7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10633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8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44556" y="1174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9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56825" y="1174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30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781284" y="1174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1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374645" y="1174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2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07395" y="1174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3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582132" y="1174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4" name="矩形 3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圆角矩形 34">
            <a:hlinkClick r:id="rId16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380286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22598" y="765498"/>
            <a:ext cx="10793813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项，配制一定质量分数溶液不需容量瓶，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项可达实验目的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项，测定物质的量浓度用中和滴定实验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项，鉴别葡萄糖、蔗糖可用银镜反应，在试管中水浴加热即可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项，浓氨水与生石灰制备氨气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不能在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烧杯中进行，一般在锥形瓶中进行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D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173172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07095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41018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474941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08864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42787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776710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10633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44556" y="1174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56825" y="1174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781284" y="1174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374645" y="1174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07395" y="1174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582132" y="1174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82572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11996" y="549474"/>
            <a:ext cx="11296938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4.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以下是精确配制一定物质的量浓度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溶液的实验步骤，其中操作正确的有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pic>
        <p:nvPicPr>
          <p:cNvPr id="143362" name="Picture 2" descr="\\贾文\贾文\贾文\傆文件\一轮\人教版化学\HX9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401" y="1916291"/>
            <a:ext cx="7899142" cy="3745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406574" y="5672202"/>
            <a:ext cx="1015855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A.1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             B.2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步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                     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C.3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步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          D.4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步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3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173172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3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607095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3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041018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3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474941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3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6908864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4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342787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4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776710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4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210633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43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8644556" y="1174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44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156825" y="1174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45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9781284" y="1174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46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0374645" y="1174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007395" y="1174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3" name="Rectangle 21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11582132" y="1174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64" name="矩形 63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5" name="圆角矩形 64">
            <a:hlinkClick r:id="rId17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92010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26872" y="837506"/>
            <a:ext cx="11232086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Ⅰ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称量</a:t>
            </a:r>
            <a:r>
              <a:rPr lang="en-US" altLang="zh-CN" sz="2800" kern="100" dirty="0" err="1">
                <a:latin typeface="Times New Roman"/>
                <a:ea typeface="华文细黑"/>
                <a:cs typeface="Courier New"/>
              </a:rPr>
              <a:t>NaOH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时应放在小烧杯里，错误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Ⅱ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溶解时用玻璃棒搅拌，正确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Ⅲ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转移液体时要用玻璃棒引流，错误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Ⅳ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转移溶液后要洗涤烧杯，正确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Ⅴ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转移洗涤液用要玻璃棒引流，错误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Ⅵ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定容时用胶头滴管，错误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Ⅶ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摇匀时要盖上容量瓶的瓶塞，错误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B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32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173172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33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07095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34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41018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35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474941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36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08864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7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42787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3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776710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39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10633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40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44556" y="1174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41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56825" y="1174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42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781284" y="1174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43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374645" y="1174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44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07395" y="1174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0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582132" y="1174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27960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7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7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250"/>
                            </p:stCondLst>
                            <p:childTnLst>
                              <p:par>
                                <p:cTn id="3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7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8244" y="693490"/>
            <a:ext cx="10947562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5.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下列基本实验操作中正确的是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用量筒量取液体时，视线与量筒内液体凹液面最低处保持水平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稀释浓硫酸时，把浓硫酸慢慢倒入盛有水的量筒中并搅拌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用胶头滴管向试管中加入液体时，胶头滴管紧贴试管内壁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检查容量瓶是否漏水的方法是往瓶中注入适量的水，倒转检查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是否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800" kern="100" dirty="0" smtClean="0">
                <a:latin typeface="Times New Roman"/>
                <a:ea typeface="华文细黑"/>
                <a:cs typeface="Times New Roman"/>
              </a:rPr>
              <a:t>  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漏水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即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可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9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173172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07095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41018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474941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08864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42787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776710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10633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44556" y="1174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56825" y="1174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781284" y="1174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374645" y="1174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07395" y="1174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582132" y="1174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3" name="矩形 3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圆角矩形 33">
            <a:hlinkClick r:id="rId16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54978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50590" y="837506"/>
            <a:ext cx="11010769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稀释浓硫酸不能在量筒中进行；用胶头滴管向试管中加液体时，滴管不能紧贴试管内壁，应在试管口的正上方竖直悬滴；检查容量瓶是否漏水的方法是往瓶中注入适量的水，倒转检查是否漏水，若不漏水，将瓶正立，玻璃塞旋转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180°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，再次倒立，检查是否漏水；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故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B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、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D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错误。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r>
              <a:rPr lang="zh-CN" altLang="zh-CN" sz="28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173172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07095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41018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474941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08864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42787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776710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10633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44556" y="1174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56825" y="1174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781284" y="1174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374645" y="1174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07395" y="1174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582132" y="1174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83107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7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7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93443" y="621482"/>
            <a:ext cx="11755638" cy="549381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6.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在中学化学实验中使用的玻璃、陶瓷等仪器，在实验操作中不能承受温度的急剧变化，否则会引起安全事故。下列实验操作过程不是基于上述原因的是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钠与水反应时，只能取黄豆粒大小的钠投入盛水的烧杯中反应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B.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在用二氧化锰和浓盐酸制氯气时，在加入二氧化锰后应首先加入浓盐酸，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然后</a:t>
            </a:r>
            <a:endParaRPr lang="en-US" altLang="zh-CN" sz="26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6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再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点燃酒精灯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在用固体氯化铵和氢氧化钙制取氨气结束后，将大试管从铁架台上取下置于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石</a:t>
            </a:r>
            <a:endParaRPr lang="en-US" altLang="zh-CN" sz="26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Times New Roman"/>
              </a:rPr>
              <a:t> </a:t>
            </a:r>
            <a:r>
              <a:rPr lang="en-US" altLang="zh-CN" sz="2600" kern="100" dirty="0" smtClean="0">
                <a:latin typeface="Times New Roman"/>
                <a:ea typeface="华文细黑"/>
                <a:cs typeface="Times New Roman"/>
              </a:rPr>
              <a:t>   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棉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网上冷却后再洗涤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D.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用排水法收集气体后，先移出导气管，后熄灭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酒精灯</a:t>
            </a:r>
            <a:endParaRPr lang="en-US" altLang="zh-CN" sz="260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6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</a:t>
            </a:r>
            <a:r>
              <a:rPr lang="zh-CN" altLang="zh-CN" sz="2600" b="1" kern="100" dirty="0">
                <a:solidFill>
                  <a:srgbClr val="0000FF"/>
                </a:solidFill>
                <a:latin typeface="Times New Roman"/>
                <a:cs typeface="Times New Roman"/>
              </a:rPr>
              <a:t>　</a:t>
            </a:r>
            <a:r>
              <a:rPr lang="en-US" altLang="zh-CN" sz="2600" kern="100" dirty="0">
                <a:latin typeface="Times New Roman"/>
                <a:ea typeface="华文细黑"/>
                <a:cs typeface="Courier New"/>
              </a:rPr>
              <a:t>A</a:t>
            </a:r>
            <a:r>
              <a:rPr lang="zh-CN" altLang="zh-CN" sz="2600" kern="100" dirty="0">
                <a:latin typeface="Times New Roman"/>
                <a:ea typeface="华文细黑"/>
                <a:cs typeface="Times New Roman"/>
              </a:rPr>
              <a:t>项是因为钠与水反应剧烈容易造成爆炸</a:t>
            </a:r>
            <a:r>
              <a:rPr lang="zh-CN" altLang="zh-CN" sz="2600" kern="100" dirty="0" smtClean="0">
                <a:latin typeface="Times New Roman"/>
                <a:ea typeface="华文细黑"/>
                <a:cs typeface="Times New Roman"/>
              </a:rPr>
              <a:t>。</a:t>
            </a:r>
            <a:endParaRPr lang="zh-CN" altLang="zh-CN" sz="2600" kern="100" dirty="0"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086908" y="1219142"/>
            <a:ext cx="425116" cy="620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600" kern="100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A</a:t>
            </a:r>
            <a:endParaRPr lang="zh-CN" altLang="zh-CN" sz="2600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34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173172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3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07095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3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41018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3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474941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3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08864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39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42787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40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776710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41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10633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42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44556" y="1174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43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56825" y="1174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44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781284" y="1174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45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374645" y="1174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6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07395" y="1174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6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582132" y="1174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63" name="矩形 6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4" name="圆角矩形 63"/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28991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4"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63214" y="688836"/>
            <a:ext cx="11639246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7.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在做化学实验时必须注意安全操作，下列实验操作或事故处理正确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的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是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(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　　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)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在点燃易燃气体前，必须检验气体的纯度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②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浓硫酸对皮肤有腐蚀性，如不慎溅到皮肤上，用较多的水冲洗，再涂上稀硼酸溶液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③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给试管中的液体加热时，液体体积不超过试管容积的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1/3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④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点燃添满酒精的酒精灯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⑤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用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10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量筒量取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8.55 mL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蒸馏水</a:t>
            </a:r>
            <a:endParaRPr lang="zh-CN" altLang="zh-CN" sz="28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A.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仅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	     B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仅</a:t>
            </a:r>
            <a:r>
              <a:rPr lang="en-US" altLang="zh-CN" sz="2800" kern="100" dirty="0" smtClean="0">
                <a:latin typeface="宋体"/>
                <a:ea typeface="华文细黑"/>
                <a:cs typeface="Times New Roman"/>
              </a:rPr>
              <a:t>①②      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C.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仅</a:t>
            </a:r>
            <a:r>
              <a:rPr lang="en-US" altLang="zh-CN" sz="2800" kern="100" dirty="0">
                <a:latin typeface="宋体"/>
                <a:ea typeface="华文细黑"/>
                <a:cs typeface="Times New Roman"/>
              </a:rPr>
              <a:t>①③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  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            D</a:t>
            </a:r>
            <a:r>
              <a:rPr lang="en-US" altLang="zh-CN" sz="2800" kern="100" dirty="0">
                <a:latin typeface="Times New Roman"/>
                <a:ea typeface="华文细黑"/>
                <a:cs typeface="Courier New"/>
              </a:rPr>
              <a:t>.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全部</a:t>
            </a:r>
            <a:endParaRPr lang="zh-CN" altLang="zh-CN" sz="2800" kern="100" dirty="0">
              <a:effectLst/>
              <a:latin typeface="宋体"/>
              <a:cs typeface="Courier New"/>
            </a:endParaRPr>
          </a:p>
        </p:txBody>
      </p:sp>
      <p:sp>
        <p:nvSpPr>
          <p:cNvPr id="19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173172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20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07095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1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41018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2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474941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08864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4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42787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5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776710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6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10633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7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44556" y="1174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8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56825" y="1174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9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781284" y="1174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30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374645" y="1174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1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07395" y="1174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2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582132" y="1174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  <p:sp>
        <p:nvSpPr>
          <p:cNvPr id="33" name="矩形 32"/>
          <p:cNvSpPr/>
          <p:nvPr/>
        </p:nvSpPr>
        <p:spPr>
          <a:xfrm>
            <a:off x="0" y="6663993"/>
            <a:ext cx="12194933" cy="194007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kern="100" dirty="0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圆角矩形 33">
            <a:hlinkClick r:id="rId16" action="ppaction://hlinksldjump"/>
          </p:cNvPr>
          <p:cNvSpPr/>
          <p:nvPr/>
        </p:nvSpPr>
        <p:spPr>
          <a:xfrm>
            <a:off x="10911050" y="6649571"/>
            <a:ext cx="1288235" cy="215702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解析答案</a:t>
            </a:r>
          </a:p>
        </p:txBody>
      </p:sp>
    </p:spTree>
    <p:extLst>
      <p:ext uri="{BB962C8B-B14F-4D97-AF65-F5344CB8AC3E}">
        <p14:creationId xmlns:p14="http://schemas.microsoft.com/office/powerpoint/2010/main" val="118181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64846" y="765498"/>
            <a:ext cx="10686944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解析　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浓硫酸对皮肤有腐蚀性，如不慎溅到皮肤上，应先用干抹布擦净，再用大量的水冲洗，然后涂上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NaHCO</a:t>
            </a:r>
            <a:r>
              <a:rPr lang="en-US" altLang="zh-CN" sz="2800" kern="100" baseline="-25000" dirty="0" smtClean="0">
                <a:latin typeface="Times New Roman"/>
                <a:ea typeface="华文细黑"/>
                <a:cs typeface="Courier New"/>
              </a:rPr>
              <a:t>3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溶液；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由于酒精有挥发性，酒精灯中不能添满酒精，否则点燃时易发</a:t>
            </a:r>
            <a:r>
              <a:rPr lang="zh-CN" altLang="zh-CN" sz="2800" kern="100" dirty="0">
                <a:latin typeface="Times New Roman"/>
                <a:ea typeface="华文细黑"/>
                <a:cs typeface="Times New Roman"/>
              </a:rPr>
              <a:t>生火灾或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爆炸；</a:t>
            </a:r>
            <a:endParaRPr lang="en-US" altLang="zh-CN" sz="2800" kern="100" dirty="0" smtClean="0">
              <a:latin typeface="Times New Roman"/>
              <a:ea typeface="华文细黑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890395" algn="l"/>
              </a:tabLst>
            </a:pP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量筒属于粗量器，精确度为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0.1 mL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，不能量取</a:t>
            </a:r>
            <a:r>
              <a:rPr lang="en-US" altLang="zh-CN" sz="2800" kern="100" dirty="0" smtClean="0">
                <a:latin typeface="Times New Roman"/>
                <a:ea typeface="华文细黑"/>
                <a:cs typeface="Courier New"/>
              </a:rPr>
              <a:t>8.55 mL</a:t>
            </a:r>
            <a:r>
              <a:rPr lang="zh-CN" altLang="zh-CN" sz="2800" kern="100" dirty="0" smtClean="0">
                <a:latin typeface="Times New Roman"/>
                <a:ea typeface="华文细黑"/>
                <a:cs typeface="Times New Roman"/>
              </a:rPr>
              <a:t>蒸馏水。</a:t>
            </a:r>
            <a:endParaRPr lang="en-US" altLang="zh-CN" sz="2800" kern="100" dirty="0" smtClean="0"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  <a:tabLst>
                <a:tab pos="1890395" algn="l"/>
              </a:tabLs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答案　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华文细黑"/>
                <a:cs typeface="Courier New"/>
              </a:rPr>
              <a:t>C</a:t>
            </a:r>
            <a:endParaRPr lang="zh-CN" altLang="zh-CN" sz="2800" b="1" kern="100" dirty="0">
              <a:solidFill>
                <a:schemeClr val="accent6">
                  <a:lumMod val="75000"/>
                </a:schemeClr>
              </a:solidFill>
              <a:latin typeface="Times New Roman"/>
              <a:ea typeface="华文细黑"/>
              <a:cs typeface="Courier New"/>
            </a:endParaRPr>
          </a:p>
        </p:txBody>
      </p:sp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173172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</a:t>
            </a: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607095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2</a:t>
            </a: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6041018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3</a:t>
            </a:r>
          </a:p>
        </p:txBody>
      </p:sp>
      <p:sp>
        <p:nvSpPr>
          <p:cNvPr id="21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6474941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4</a:t>
            </a:r>
          </a:p>
        </p:txBody>
      </p:sp>
      <p:sp>
        <p:nvSpPr>
          <p:cNvPr id="22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908864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5</a:t>
            </a: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7342787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6</a:t>
            </a: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776710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solidFill>
                  <a:srgbClr val="0000FF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7</a:t>
            </a:r>
          </a:p>
        </p:txBody>
      </p:sp>
      <p:sp>
        <p:nvSpPr>
          <p:cNvPr id="25" name="Rectangle 21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210633" y="117426"/>
            <a:ext cx="360288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8</a:t>
            </a:r>
          </a:p>
        </p:txBody>
      </p:sp>
      <p:sp>
        <p:nvSpPr>
          <p:cNvPr id="26" name="Rectangle 21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8644556" y="117426"/>
            <a:ext cx="43863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9</a:t>
            </a:r>
          </a:p>
        </p:txBody>
      </p:sp>
      <p:sp>
        <p:nvSpPr>
          <p:cNvPr id="27" name="Rectangle 21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9156825" y="117426"/>
            <a:ext cx="550824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10</a:t>
            </a:r>
          </a:p>
        </p:txBody>
      </p:sp>
      <p:sp>
        <p:nvSpPr>
          <p:cNvPr id="28" name="Rectangle 21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9781284" y="117426"/>
            <a:ext cx="519726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11</a:t>
            </a:r>
          </a:p>
        </p:txBody>
      </p:sp>
      <p:sp>
        <p:nvSpPr>
          <p:cNvPr id="29" name="Rectangle 21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10374645" y="117426"/>
            <a:ext cx="559115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12</a:t>
            </a:r>
          </a:p>
        </p:txBody>
      </p:sp>
      <p:sp>
        <p:nvSpPr>
          <p:cNvPr id="30" name="Rectangle 21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11007395" y="117426"/>
            <a:ext cx="501100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13</a:t>
            </a:r>
          </a:p>
        </p:txBody>
      </p:sp>
      <p:sp>
        <p:nvSpPr>
          <p:cNvPr id="31" name="Rectangle 21">
            <a:hlinkClick r:id="rId15" action="ppaction://hlinksldjump"/>
          </p:cNvPr>
          <p:cNvSpPr>
            <a:spLocks noChangeArrowheads="1"/>
          </p:cNvSpPr>
          <p:nvPr/>
        </p:nvSpPr>
        <p:spPr bwMode="auto">
          <a:xfrm>
            <a:off x="11582132" y="117426"/>
            <a:ext cx="475591" cy="57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r" defTabSz="914400"/>
            <a:r>
              <a:rPr lang="en-US" altLang="zh-CN" sz="2000" dirty="0"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75537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6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基本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4690</TotalTime>
  <Words>5884</Words>
  <Application>Microsoft Office PowerPoint</Application>
  <PresentationFormat>自定义</PresentationFormat>
  <Paragraphs>1517</Paragraphs>
  <Slides>117</Slides>
  <Notes>3</Notes>
  <HiddenSlides>16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117</vt:i4>
      </vt:variant>
    </vt:vector>
  </HeadingPairs>
  <TitlesOfParts>
    <vt:vector size="119" baseType="lpstr">
      <vt:lpstr>6_Office 主题</vt:lpstr>
      <vt:lpstr>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USER</cp:lastModifiedBy>
  <cp:revision>922</cp:revision>
  <dcterms:created xsi:type="dcterms:W3CDTF">2014-11-27T01:03:08Z</dcterms:created>
  <dcterms:modified xsi:type="dcterms:W3CDTF">2016-05-06T00:55:03Z</dcterms:modified>
</cp:coreProperties>
</file>